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72" r:id="rId4"/>
    <p:sldMasterId id="2147483680" r:id="rId5"/>
    <p:sldMasterId id="2147483684" r:id="rId6"/>
    <p:sldMasterId id="2147483688" r:id="rId7"/>
    <p:sldMasterId id="2147483694" r:id="rId8"/>
    <p:sldMasterId id="2147483712" r:id="rId9"/>
    <p:sldMasterId id="2147483715" r:id="rId10"/>
    <p:sldMasterId id="2147483719" r:id="rId11"/>
    <p:sldMasterId id="2147483726" r:id="rId12"/>
  </p:sldMasterIdLst>
  <p:notesMasterIdLst>
    <p:notesMasterId r:id="rId20"/>
  </p:notesMasterIdLst>
  <p:sldIdLst>
    <p:sldId id="2146851302" r:id="rId13"/>
    <p:sldId id="2146851301" r:id="rId14"/>
    <p:sldId id="2146851303" r:id="rId15"/>
    <p:sldId id="2146851304" r:id="rId16"/>
    <p:sldId id="2146851305" r:id="rId17"/>
    <p:sldId id="2146851307" r:id="rId18"/>
    <p:sldId id="214685130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AD47"/>
    <a:srgbClr val="0000CC"/>
    <a:srgbClr val="F6A4B4"/>
    <a:srgbClr val="FCDAF4"/>
    <a:srgbClr val="0000CA"/>
    <a:srgbClr val="00CC00"/>
    <a:srgbClr val="EBD4FA"/>
    <a:srgbClr val="339933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濃色スタイル 2 - アクセント 5/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6" autoAdjust="0"/>
    <p:restoredTop sz="74123" autoAdjust="0"/>
  </p:normalViewPr>
  <p:slideViewPr>
    <p:cSldViewPr snapToGrid="0">
      <p:cViewPr varScale="1">
        <p:scale>
          <a:sx n="67" d="100"/>
          <a:sy n="67" d="100"/>
        </p:scale>
        <p:origin x="931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109CD-AE6C-4AE0-907C-FA89E9C08523}" type="datetimeFigureOut">
              <a:rPr kumimoji="1" lang="ja-JP" altLang="en-US" smtClean="0"/>
              <a:t>2024/3/5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2FE84-155D-4381-88BE-3A52D27EE6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265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9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289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9729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473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006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522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B2FE84-155D-4381-88BE-3A52D27EE6D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7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778F59B4-A0C7-4EEB-BBA3-CA0FEEB742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051" y="765522"/>
            <a:ext cx="11137900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ja-JP" altLang="en-US" dirty="0"/>
              <a:t>プレゼンテーションタイトルを入力</a:t>
            </a:r>
          </a:p>
        </p:txBody>
      </p:sp>
      <p:sp>
        <p:nvSpPr>
          <p:cNvPr id="3" name="スライド番号プレースホルダー 5">
            <a:extLst>
              <a:ext uri="{FF2B5EF4-FFF2-40B4-BE49-F238E27FC236}">
                <a16:creationId xmlns:a16="http://schemas.microsoft.com/office/drawing/2014/main" id="{F4BFBE8B-B96F-4EB7-8822-B930BEC01C9C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9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856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8977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720346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3365589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E7533CC-6EE2-49CD-8DA5-2E4BF7C8EF21}"/>
              </a:ext>
            </a:extLst>
          </p:cNvPr>
          <p:cNvSpPr txBox="1">
            <a:spLocks/>
          </p:cNvSpPr>
          <p:nvPr userDrawn="1"/>
        </p:nvSpPr>
        <p:spPr>
          <a:xfrm>
            <a:off x="2461734" y="160536"/>
            <a:ext cx="7268533" cy="503238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lang="ja-JP" altLang="en-US" sz="3200" b="0" kern="1200" dirty="0" smtClean="0">
                <a:solidFill>
                  <a:srgbClr val="0000C6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  <a:cs typeface="Lucida Sans Unicode" panose="020B0602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solidFill>
                  <a:schemeClr val="tx1"/>
                </a:solidFill>
                <a:latin typeface="小塚ゴシック Pr6N B" panose="020B0800000000000000" pitchFamily="34" charset="-128"/>
                <a:ea typeface="小塚ゴシック Pr6N B" panose="020B0800000000000000" pitchFamily="34" charset="-128"/>
              </a:rPr>
              <a:t>ページタイトルを入力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j-ea"/>
                <a:ea typeface="+mj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85577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/>
              <a:t>00.</a:t>
            </a:r>
            <a:endParaRPr kumimoji="1" lang="ja-JP" altLang="en-US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6875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906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19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9141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891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9BCAAB-5EB9-4475-AF8E-B6531AB02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406" y="1"/>
            <a:ext cx="7744859" cy="705080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B93E63-3019-4432-999D-91B51C2DD8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4481" y="926256"/>
            <a:ext cx="10810754" cy="9144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  <a:lvl2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2pPr>
            <a:lvl3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3pPr>
            <a:lvl4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4pPr>
            <a:lvl5pPr>
              <a:defRPr b="1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1868857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6440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1798745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A49D872-27B0-41BC-9B69-C9B2499CF8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833" y="1122363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400" b="1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■大見出しの書式設定</a:t>
            </a:r>
          </a:p>
        </p:txBody>
      </p:sp>
      <p:sp>
        <p:nvSpPr>
          <p:cNvPr id="13" name="テキスト プレースホルダー 2">
            <a:extLst>
              <a:ext uri="{FF2B5EF4-FFF2-40B4-BE49-F238E27FC236}">
                <a16:creationId xmlns:a16="http://schemas.microsoft.com/office/drawing/2014/main" id="{36A1FFE9-57A1-4D92-822F-16EFCDBECDC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4833" y="1699872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20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〇中見出しの書式設定</a:t>
            </a:r>
          </a:p>
        </p:txBody>
      </p:sp>
      <p:sp>
        <p:nvSpPr>
          <p:cNvPr id="15" name="テキスト プレースホルダー 2">
            <a:extLst>
              <a:ext uri="{FF2B5EF4-FFF2-40B4-BE49-F238E27FC236}">
                <a16:creationId xmlns:a16="http://schemas.microsoft.com/office/drawing/2014/main" id="{6A5F223F-F1AE-42FD-9167-AD0C438CBD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64833" y="2903876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en-US" altLang="ja-JP" dirty="0"/>
              <a:t>※</a:t>
            </a:r>
            <a:r>
              <a:rPr kumimoji="1" lang="ja-JP" altLang="en-US" dirty="0"/>
              <a:t>注釈の書式設定</a:t>
            </a:r>
          </a:p>
        </p:txBody>
      </p:sp>
      <p:sp>
        <p:nvSpPr>
          <p:cNvPr id="17" name="テキスト プレースホルダー 2">
            <a:extLst>
              <a:ext uri="{FF2B5EF4-FFF2-40B4-BE49-F238E27FC236}">
                <a16:creationId xmlns:a16="http://schemas.microsoft.com/office/drawing/2014/main" id="{B6265334-BE5D-46F1-B6B8-C8FBC83318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64833" y="2301874"/>
            <a:ext cx="8153400" cy="388031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0">
                <a:latin typeface="+mn-ea"/>
                <a:ea typeface="+mn-ea"/>
              </a:defRPr>
            </a:lvl1pPr>
            <a:lvl2pPr marL="457200" indent="0" algn="l">
              <a:buNone/>
              <a:defRPr sz="2000">
                <a:latin typeface="游ゴシック Medium" panose="020B0500000000000000" pitchFamily="50" charset="-128"/>
                <a:ea typeface="游ゴシック Medium" panose="020B0500000000000000" pitchFamily="50" charset="-128"/>
              </a:defRPr>
            </a:lvl2pPr>
            <a:lvl3pPr marL="914400" indent="0" algn="l">
              <a:buNone/>
              <a:defRPr sz="16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3pPr>
            <a:lvl5pPr marL="1828800" indent="0" algn="l">
              <a:buNone/>
              <a:defRPr sz="900">
                <a:latin typeface="游ゴシック Light" panose="020B0300000000000000" pitchFamily="50" charset="-128"/>
                <a:ea typeface="游ゴシック Light" panose="020B0300000000000000" pitchFamily="50" charset="-128"/>
              </a:defRPr>
            </a:lvl5pPr>
          </a:lstStyle>
          <a:p>
            <a:pPr lvl="0"/>
            <a:r>
              <a:rPr kumimoji="1" lang="ja-JP" altLang="en-US" dirty="0"/>
              <a:t>本文の書式設定</a:t>
            </a:r>
          </a:p>
        </p:txBody>
      </p:sp>
      <p:sp>
        <p:nvSpPr>
          <p:cNvPr id="8" name="テキスト プレースホルダー 24">
            <a:extLst>
              <a:ext uri="{FF2B5EF4-FFF2-40B4-BE49-F238E27FC236}">
                <a16:creationId xmlns:a16="http://schemas.microsoft.com/office/drawing/2014/main" id="{47D62E72-A32F-4DD4-AB7E-489CE72043D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4832" y="159713"/>
            <a:ext cx="9016311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1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</a:t>
            </a:r>
            <a:r>
              <a:rPr kumimoji="1" lang="ja-JP" altLang="en-US" dirty="0"/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20160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24">
            <a:extLst>
              <a:ext uri="{FF2B5EF4-FFF2-40B4-BE49-F238E27FC236}">
                <a16:creationId xmlns:a16="http://schemas.microsoft.com/office/drawing/2014/main" id="{97142CCC-A49B-D24D-9579-472640E885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64832" y="159713"/>
            <a:ext cx="9016311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000" b="1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/>
              <a:t>コンテンツタイトルを</a:t>
            </a:r>
            <a:r>
              <a:rPr kumimoji="1" lang="ja-JP" altLang="en-US" dirty="0"/>
              <a:t>入力</a:t>
            </a:r>
          </a:p>
        </p:txBody>
      </p:sp>
    </p:spTree>
    <p:extLst>
      <p:ext uri="{BB962C8B-B14F-4D97-AF65-F5344CB8AC3E}">
        <p14:creationId xmlns:p14="http://schemas.microsoft.com/office/powerpoint/2010/main" val="3168498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9A71AD5-80A4-478C-8A3A-9C222313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552" y="1316736"/>
            <a:ext cx="4480560" cy="4559590"/>
          </a:xfrm>
          <a:prstGeom prst="rect">
            <a:avLst/>
          </a:prstGeom>
        </p:spPr>
      </p:pic>
      <p:sp>
        <p:nvSpPr>
          <p:cNvPr id="8" name="テキスト プレースホルダー 18">
            <a:extLst>
              <a:ext uri="{FF2B5EF4-FFF2-40B4-BE49-F238E27FC236}">
                <a16:creationId xmlns:a16="http://schemas.microsoft.com/office/drawing/2014/main" id="{27FB1C44-7829-47D1-986D-0A87F4410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404722" y="3446368"/>
            <a:ext cx="768351" cy="4680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ctr">
              <a:buNone/>
              <a:defRPr sz="2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  <a:cs typeface="Lucida Sans Unicode" panose="020B0602030504020204" pitchFamily="34" charset="0"/>
              </a:defRPr>
            </a:lvl1pPr>
          </a:lstStyle>
          <a:p>
            <a:pPr lvl="0"/>
            <a:r>
              <a:rPr kumimoji="1" lang="en-US" altLang="ja-JP" dirty="0"/>
              <a:t>00.</a:t>
            </a:r>
            <a:endParaRPr kumimoji="1" lang="ja-JP" altLang="en-US" dirty="0"/>
          </a:p>
        </p:txBody>
      </p:sp>
      <p:sp>
        <p:nvSpPr>
          <p:cNvPr id="9" name="テキスト プレースホルダー 24">
            <a:extLst>
              <a:ext uri="{FF2B5EF4-FFF2-40B4-BE49-F238E27FC236}">
                <a16:creationId xmlns:a16="http://schemas.microsoft.com/office/drawing/2014/main" id="{F9998B61-66B2-4745-AF3B-EB748FD3620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73073" y="3446132"/>
            <a:ext cx="5183716" cy="46800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400">
                <a:solidFill>
                  <a:srgbClr val="0000CA"/>
                </a:solidFill>
                <a:latin typeface="Meiryo" panose="020B0604030504040204" pitchFamily="34" charset="-128"/>
                <a:ea typeface="Meiryo" panose="020B0604030504040204" pitchFamily="34" charset="-128"/>
              </a:defRPr>
            </a:lvl1pPr>
          </a:lstStyle>
          <a:p>
            <a:pPr lvl="0"/>
            <a:r>
              <a:rPr kumimoji="1" lang="ja-JP" altLang="en-US" dirty="0"/>
              <a:t>コンテンツタイトルを入力</a:t>
            </a:r>
          </a:p>
        </p:txBody>
      </p:sp>
    </p:spTree>
    <p:extLst>
      <p:ext uri="{BB962C8B-B14F-4D97-AF65-F5344CB8AC3E}">
        <p14:creationId xmlns:p14="http://schemas.microsoft.com/office/powerpoint/2010/main" val="196236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2DBAFD-CC64-F676-B078-E822F30A6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09D0DC-8FE5-37DA-DD6A-475A841D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47327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95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0" y="1113984"/>
            <a:ext cx="10771005" cy="5121861"/>
          </a:xfrm>
          <a:prstGeom prst="rect">
            <a:avLst/>
          </a:prstGeom>
        </p:spPr>
        <p:txBody>
          <a:bodyPr/>
          <a:lstStyle>
            <a:lvl1pPr marL="179209" indent="-17920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37625" indent="-172865">
              <a:buFont typeface="Arial" panose="020B0604020202020204" pitchFamily="34" charset="0"/>
              <a:buChar char="–"/>
              <a:defRPr sz="15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896041" indent="-179209" defTabSz="1075249">
              <a:buFont typeface="Arial" panose="020B0604020202020204" pitchFamily="34" charset="0"/>
              <a:buChar char="•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254457" indent="-179209">
              <a:buFont typeface="Arial" panose="020B0604020202020204" pitchFamily="34" charset="0"/>
              <a:buChar char="–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1612874" indent="-179209">
              <a:buFont typeface="Arial" panose="020B0604020202020204" pitchFamily="34" charset="0"/>
              <a:buChar char="»"/>
              <a:defRPr sz="11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  <a:lvl6pPr marL="2720589" indent="0">
              <a:buNone/>
              <a:defRPr sz="1199"/>
            </a:lvl6pPr>
            <a:lvl7pPr marL="3264706" indent="0">
              <a:buNone/>
              <a:defRPr/>
            </a:lvl7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32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>
            <a:extLst>
              <a:ext uri="{FF2B5EF4-FFF2-40B4-BE49-F238E27FC236}">
                <a16:creationId xmlns:a16="http://schemas.microsoft.com/office/drawing/2014/main" id="{417248CC-449C-44FE-B05E-FE5DDD78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086" y="4406901"/>
            <a:ext cx="10363200" cy="1362075"/>
          </a:xfrm>
        </p:spPr>
        <p:txBody>
          <a:bodyPr anchor="t"/>
          <a:lstStyle>
            <a:lvl1pPr algn="l">
              <a:defRPr sz="1998" b="0" cap="none" baseline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サブタイトルの書式設定</a:t>
            </a:r>
          </a:p>
        </p:txBody>
      </p:sp>
      <p:sp>
        <p:nvSpPr>
          <p:cNvPr id="18" name="テキスト プレースホルダ 2">
            <a:extLst>
              <a:ext uri="{FF2B5EF4-FFF2-40B4-BE49-F238E27FC236}">
                <a16:creationId xmlns:a16="http://schemas.microsoft.com/office/drawing/2014/main" id="{F701B879-9CBD-4FE8-8BE8-AB35BF84A5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63086" y="2906713"/>
            <a:ext cx="10363200" cy="1500187"/>
          </a:xfrm>
        </p:spPr>
        <p:txBody>
          <a:bodyPr anchor="b"/>
          <a:lstStyle>
            <a:lvl1pPr marL="0" indent="0">
              <a:buNone/>
              <a:defRPr sz="3197" b="1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610528" indent="0">
              <a:buNone/>
              <a:defRPr sz="2398"/>
            </a:lvl2pPr>
            <a:lvl3pPr marL="1221056" indent="0">
              <a:buNone/>
              <a:defRPr sz="2098"/>
            </a:lvl3pPr>
            <a:lvl4pPr marL="1831583" indent="0">
              <a:buNone/>
              <a:defRPr sz="1898"/>
            </a:lvl4pPr>
            <a:lvl5pPr marL="2442110" indent="0">
              <a:buNone/>
              <a:defRPr sz="1898"/>
            </a:lvl5pPr>
            <a:lvl6pPr marL="3052638" indent="0">
              <a:buNone/>
              <a:defRPr sz="1898"/>
            </a:lvl6pPr>
            <a:lvl7pPr marL="3663166" indent="0">
              <a:buNone/>
              <a:defRPr sz="1898"/>
            </a:lvl7pPr>
            <a:lvl8pPr marL="4273693" indent="0">
              <a:buNone/>
              <a:defRPr sz="1898"/>
            </a:lvl8pPr>
            <a:lvl9pPr marL="4884221" indent="0">
              <a:buNone/>
              <a:defRPr sz="1898"/>
            </a:lvl9pPr>
          </a:lstStyle>
          <a:p>
            <a:pPr lvl="0"/>
            <a:r>
              <a:rPr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64087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>
            <a:spLocks noGrp="1"/>
          </p:cNvSpPr>
          <p:nvPr>
            <p:ph type="title"/>
          </p:nvPr>
        </p:nvSpPr>
        <p:spPr bwMode="gray">
          <a:xfrm>
            <a:off x="431350" y="360280"/>
            <a:ext cx="11327713" cy="53962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7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2" name="コンテンツ プレースホルダ 2">
            <a:extLst>
              <a:ext uri="{FF2B5EF4-FFF2-40B4-BE49-F238E27FC236}">
                <a16:creationId xmlns:a16="http://schemas.microsoft.com/office/drawing/2014/main" id="{6E812C4E-2A4A-4E33-AFD8-652B4014BCD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01021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943F5580-99CD-4972-9CE2-7DF497531DE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55666" y="1113984"/>
            <a:ext cx="5035314" cy="4978696"/>
          </a:xfrm>
          <a:prstGeom prst="rect">
            <a:avLst/>
          </a:prstGeom>
        </p:spPr>
        <p:txBody>
          <a:bodyPr/>
          <a:lstStyle>
            <a:lvl1pPr marL="408089" indent="-408089">
              <a:buFont typeface="Arial" panose="020B0604020202020204" pitchFamily="34" charset="0"/>
              <a:buChar char="•"/>
              <a:defRPr sz="23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884191" indent="-340074">
              <a:buFont typeface="Arial" panose="020B0604020202020204" pitchFamily="34" charset="0"/>
              <a:buChar char="–"/>
              <a:defRPr sz="19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2pPr>
            <a:lvl3pPr marL="1360294" indent="-272059">
              <a:buFont typeface="Arial" panose="020B0604020202020204" pitchFamily="34" charset="0"/>
              <a:buChar char="•"/>
              <a:defRPr sz="1798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3pPr>
            <a:lvl4pPr marL="1904412" indent="-272059">
              <a:buFont typeface="Arial" panose="020B0604020202020204" pitchFamily="34" charset="0"/>
              <a:buChar char="–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4pPr>
            <a:lvl5pPr marL="2448530" indent="-272059">
              <a:buFont typeface="Arial" panose="020B0604020202020204" pitchFamily="34" charset="0"/>
              <a:buChar char="»"/>
              <a:defRPr sz="13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0278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73" y="2978310"/>
            <a:ext cx="3596254" cy="89979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6464DB5-BF5E-4AA2-A0F2-CFD0ECF8BF49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/>
          <p:cNvSpPr txBox="1"/>
          <p:nvPr userDrawn="1"/>
        </p:nvSpPr>
        <p:spPr bwMode="gray">
          <a:xfrm>
            <a:off x="719976" y="5938626"/>
            <a:ext cx="10752049" cy="603303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 kern="1200">
                <a:solidFill>
                  <a:srgbClr val="71717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kumimoji="1" lang="en-US" altLang="ja-JP" sz="899">
                <a:solidFill>
                  <a:srgbClr val="7171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322534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プレースホルダー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154" y="5733472"/>
            <a:ext cx="5538231" cy="21522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399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部署名</a:t>
            </a:r>
          </a:p>
        </p:txBody>
      </p:sp>
      <p:sp>
        <p:nvSpPr>
          <p:cNvPr id="27" name="テキスト プレースホルダー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154" y="1989174"/>
            <a:ext cx="5538231" cy="57613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buNone/>
              <a:defRPr sz="3197" b="1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28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557154" y="2915290"/>
            <a:ext cx="5538231" cy="30770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>
              <a:buNone/>
              <a:defRPr sz="1998" baseline="0">
                <a:solidFill>
                  <a:schemeClr val="tx1"/>
                </a:solidFill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defRPr>
            </a:lvl1pPr>
            <a:lvl2pPr marL="544117" indent="0" algn="l">
              <a:buNone/>
              <a:defRPr/>
            </a:lvl2pPr>
          </a:lstStyle>
          <a:p>
            <a:pPr lvl="0"/>
            <a:r>
              <a:rPr kumimoji="1" lang="ja-JP" altLang="en-US"/>
              <a:t>サブタイトルの書式設定</a:t>
            </a:r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12" y="302896"/>
            <a:ext cx="1436674" cy="36153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DBC2A4A-3EE6-493C-B3D1-83AD435B76BC}"/>
              </a:ext>
            </a:extLst>
          </p:cNvPr>
          <p:cNvSpPr/>
          <p:nvPr userDrawn="1"/>
        </p:nvSpPr>
        <p:spPr>
          <a:xfrm>
            <a:off x="0" y="6354061"/>
            <a:ext cx="12192000" cy="503939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45" tIns="45672" rIns="91345" bIns="456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798">
              <a:solidFill>
                <a:schemeClr val="tx1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FA15223-D24D-412D-B323-B01B1BC432ED}"/>
              </a:ext>
            </a:extLst>
          </p:cNvPr>
          <p:cNvSpPr txBox="1"/>
          <p:nvPr userDrawn="1"/>
        </p:nvSpPr>
        <p:spPr>
          <a:xfrm>
            <a:off x="557154" y="6164671"/>
            <a:ext cx="3370293" cy="246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0" marR="0" lvl="0" indent="0" algn="l" defTabSz="10882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99">
                <a:latin typeface="Arial" panose="020B0604020202020204" pitchFamily="34" charset="0"/>
                <a:cs typeface="Arial" panose="020B0604020202020204" pitchFamily="34" charset="0"/>
              </a:rPr>
              <a:t>Copyright 2021 Sony Semiconductor Solutions Corporation</a:t>
            </a:r>
            <a:endParaRPr kumimoji="1" lang="ja-JP" altLang="en-US" sz="999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30BD56B9-91E9-48D5-94B5-BA24C73F3D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5903" y="5779008"/>
            <a:ext cx="3060194" cy="7463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379E201-920A-814A-A5D5-7981D078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00" b="18500"/>
          <a:stretch/>
        </p:blipFill>
        <p:spPr>
          <a:xfrm>
            <a:off x="1184" y="1268760"/>
            <a:ext cx="12189631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99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4C5146D-3DFA-4694-B3B0-2B4E1171A29F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A4C5146D-3DFA-4694-B3B0-2B4E1171A29F}"/>
              </a:ext>
            </a:extLst>
          </p:cNvPr>
          <p:cNvSpPr txBox="1">
            <a:spLocks/>
          </p:cNvSpPr>
          <p:nvPr userDrawn="1"/>
        </p:nvSpPr>
        <p:spPr>
          <a:xfrm>
            <a:off x="9887412" y="0"/>
            <a:ext cx="2311200" cy="18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r" defTabSz="914400" rtl="0" eaLnBrk="1" latinLnBrk="0" hangingPunct="1"/>
            <a:fld id="{1B6CB131-81F5-444E-A2E5-043B608EAE32}" type="slidenum">
              <a:rPr kumimoji="1" lang="ja-JP" altLang="en-US" sz="1200" kern="1200" smtClean="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pPr marL="0" algn="r" defTabSz="914400" rtl="0" eaLnBrk="1" latinLnBrk="0" hangingPunct="1"/>
              <a:t>‹#›</a:t>
            </a:fld>
            <a:endParaRPr kumimoji="1" lang="ja-JP" altLang="en-US" sz="1200" kern="1200" dirty="0">
              <a:solidFill>
                <a:schemeClr val="tx1">
                  <a:tint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15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8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91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0DC5B95-4883-4367-BFB6-AF7C73C2C5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15779" y="275630"/>
            <a:ext cx="63288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r">
              <a:defRPr sz="1200" b="1">
                <a:latin typeface="Arial Narrow" pitchFamily="34" charset="0"/>
              </a:defRPr>
            </a:lvl1pPr>
          </a:lstStyle>
          <a:p>
            <a:pPr>
              <a:spcBef>
                <a:spcPct val="50000"/>
              </a:spcBef>
              <a:defRPr/>
            </a:pPr>
            <a:fld id="{9CD23B60-4954-4ED1-BB04-832F1D7F9BC1}" type="slidenum">
              <a:rPr lang="en-US" altLang="ja-JP" sz="1200" b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altLang="ja-JP" sz="1200" b="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293" b="90949"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88198"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7"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707C3299-AF8D-4B78-8F02-4897733AF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FEEE74F0-839F-4EAD-AA2E-636C3DD4D9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E6AE0-5223-41C6-8A5A-EB3CDB91F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177D63-2346-4891-AD21-B9EC6427D855}"/>
              </a:ext>
            </a:extLst>
          </p:cNvPr>
          <p:cNvSpPr/>
          <p:nvPr userDrawn="1"/>
        </p:nvSpPr>
        <p:spPr>
          <a:xfrm>
            <a:off x="0" y="6426100"/>
            <a:ext cx="12191301" cy="4319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99">
              <a:solidFill>
                <a:srgbClr val="FFFFFF"/>
              </a:solidFill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AB4FE1F-9288-453E-BFA7-73D93D0D75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945" y="6426100"/>
            <a:ext cx="1294055" cy="432717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78A79914-3521-4648-81D5-19E0F5DC8991}"/>
              </a:ext>
            </a:extLst>
          </p:cNvPr>
          <p:cNvCxnSpPr/>
          <p:nvPr userDrawn="1"/>
        </p:nvCxnSpPr>
        <p:spPr>
          <a:xfrm>
            <a:off x="1884067" y="6541137"/>
            <a:ext cx="0" cy="215974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フッター プレースホルダー 3">
            <a:extLst>
              <a:ext uri="{FF2B5EF4-FFF2-40B4-BE49-F238E27FC236}">
                <a16:creationId xmlns:a16="http://schemas.microsoft.com/office/drawing/2014/main" id="{E50C05B4-B80A-423C-BAD3-BBE42496D038}"/>
              </a:ext>
            </a:extLst>
          </p:cNvPr>
          <p:cNvSpPr txBox="1">
            <a:spLocks/>
          </p:cNvSpPr>
          <p:nvPr userDrawn="1"/>
        </p:nvSpPr>
        <p:spPr>
          <a:xfrm>
            <a:off x="3002878" y="6545861"/>
            <a:ext cx="5610779" cy="206526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defPPr>
              <a:defRPr lang="ja-JP"/>
            </a:defPPr>
            <a:lvl1pPr marL="0" algn="l" defTabSz="1089325" rtl="0" eaLnBrk="1" latinLnBrk="0" hangingPunct="1">
              <a:defRPr kumimoji="1"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System Solutions Business Division        Copyright 2021 Sony Semiconductor Solutions Corporation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15E43C-6C50-4E0E-BA07-19625935705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3" y="6518091"/>
            <a:ext cx="1047423" cy="262068"/>
          </a:xfrm>
          <a:prstGeom prst="rect">
            <a:avLst/>
          </a:prstGeom>
        </p:spPr>
      </p:pic>
      <p:sp>
        <p:nvSpPr>
          <p:cNvPr id="8" name="スライド番号プレースホルダー 4">
            <a:extLst>
              <a:ext uri="{FF2B5EF4-FFF2-40B4-BE49-F238E27FC236}">
                <a16:creationId xmlns:a16="http://schemas.microsoft.com/office/drawing/2014/main" id="{2E0539F2-1970-4DF8-8F8D-552787268B8F}"/>
              </a:ext>
            </a:extLst>
          </p:cNvPr>
          <p:cNvSpPr txBox="1">
            <a:spLocks/>
          </p:cNvSpPr>
          <p:nvPr userDrawn="1"/>
        </p:nvSpPr>
        <p:spPr>
          <a:xfrm>
            <a:off x="1276486" y="6550573"/>
            <a:ext cx="503531" cy="197102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ja-JP"/>
            </a:defPPr>
            <a:lvl1pPr marL="0" algn="r" defTabSz="1089325" rtl="0" eaLnBrk="1" latinLnBrk="0" hangingPunct="1">
              <a:defRPr kumimoji="1"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4466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9325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398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864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3312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7974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12637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7299" algn="l" defTabSz="1089325" rtl="0" eaLnBrk="1" latinLnBrk="0" hangingPunct="1"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DCCDAA-6D69-46E7-B759-71F91EA5148B}" type="slidenum">
              <a:rPr lang="ja-JP" altLang="en-US" sz="999" smtClean="0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pPr/>
              <a:t>‹#›</a:t>
            </a:fld>
            <a:r>
              <a:rPr lang="en-US" altLang="ja-JP" sz="999">
                <a:latin typeface="Arial" panose="020B0604020202020204" pitchFamily="34" charset="0"/>
                <a:ea typeface="Meiryo UI" panose="020B0604030504040204" pitchFamily="50" charset="-128"/>
                <a:cs typeface="Arial" panose="020B0604020202020204" pitchFamily="34" charset="0"/>
              </a:rPr>
              <a:t>/xx</a:t>
            </a:r>
            <a:endParaRPr lang="ja-JP" altLang="en-US" sz="999">
              <a:latin typeface="Arial" panose="020B0604020202020204" pitchFamily="34" charset="0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62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</p:sldLayoutIdLst>
  <p:hf hdr="0"/>
  <p:txStyles>
    <p:titleStyle>
      <a:lvl1pPr algn="l" defTabSz="1088236" rtl="0" eaLnBrk="1" latinLnBrk="0" hangingPunct="1">
        <a:spcBef>
          <a:spcPct val="0"/>
        </a:spcBef>
        <a:buNone/>
        <a:defRPr kumimoji="1" sz="5195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08089" indent="-40808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3796" kern="1200">
          <a:solidFill>
            <a:schemeClr val="tx1"/>
          </a:solidFill>
          <a:latin typeface="+mj-ea"/>
          <a:ea typeface="+mj-ea"/>
          <a:cs typeface="+mn-cs"/>
        </a:defRPr>
      </a:lvl1pPr>
      <a:lvl2pPr marL="884191" indent="-340074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3297" kern="1200">
          <a:solidFill>
            <a:schemeClr val="tx1"/>
          </a:solidFill>
          <a:latin typeface="+mj-ea"/>
          <a:ea typeface="+mj-ea"/>
          <a:cs typeface="+mn-cs"/>
        </a:defRPr>
      </a:lvl2pPr>
      <a:lvl3pPr marL="1360294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897" kern="1200">
          <a:solidFill>
            <a:schemeClr val="tx1"/>
          </a:solidFill>
          <a:latin typeface="+mj-ea"/>
          <a:ea typeface="+mj-ea"/>
          <a:cs typeface="+mn-cs"/>
        </a:defRPr>
      </a:lvl3pPr>
      <a:lvl4pPr marL="1904412" indent="-272059" algn="l" defTabSz="1088236" rtl="0" eaLnBrk="1" latinLnBrk="0" hangingPunct="1">
        <a:spcBef>
          <a:spcPct val="20000"/>
        </a:spcBef>
        <a:buFont typeface="Arial" pitchFamily="34" charset="0"/>
        <a:buChar char="–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4pPr>
      <a:lvl5pPr marL="2448530" indent="-272059" algn="l" defTabSz="1088236" rtl="0" eaLnBrk="1" latinLnBrk="0" hangingPunct="1">
        <a:spcBef>
          <a:spcPct val="20000"/>
        </a:spcBef>
        <a:buFont typeface="Arial" pitchFamily="34" charset="0"/>
        <a:buChar char="»"/>
        <a:defRPr kumimoji="1" sz="2398" kern="1200">
          <a:solidFill>
            <a:schemeClr val="tx1"/>
          </a:solidFill>
          <a:latin typeface="+mj-ea"/>
          <a:ea typeface="+mj-ea"/>
          <a:cs typeface="+mn-cs"/>
        </a:defRPr>
      </a:lvl5pPr>
      <a:lvl6pPr marL="2992647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6pPr>
      <a:lvl7pPr marL="3536765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7pPr>
      <a:lvl8pPr marL="4080883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8pPr>
      <a:lvl9pPr marL="4625000" indent="-272059" algn="l" defTabSz="1088236" rtl="0" eaLnBrk="1" latinLnBrk="0" hangingPunct="1">
        <a:spcBef>
          <a:spcPct val="20000"/>
        </a:spcBef>
        <a:buFont typeface="Arial" pitchFamily="34" charset="0"/>
        <a:buChar char="•"/>
        <a:defRPr kumimoji="1" sz="2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1pPr>
      <a:lvl2pPr marL="544117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2pPr>
      <a:lvl3pPr marL="108823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3pPr>
      <a:lvl4pPr marL="1632353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4pPr>
      <a:lvl5pPr marL="2176470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5pPr>
      <a:lvl6pPr marL="2720589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6pPr>
      <a:lvl7pPr marL="3264706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7pPr>
      <a:lvl8pPr marL="3808824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8pPr>
      <a:lvl9pPr marL="4352942" algn="l" defTabSz="1088236" rtl="0" eaLnBrk="1" latinLnBrk="0" hangingPunct="1">
        <a:defRPr kumimoji="1" sz="20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E31735D5-31F4-4146-904E-9CD1EE47F9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0"/>
            <a:ext cx="2158379" cy="62068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AD479BE-C7D0-49F3-ADEC-124D5459E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20689"/>
            <a:ext cx="12189631" cy="18864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CE7F4EE-FB40-4554-827C-6815C539C4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4" y="6639718"/>
            <a:ext cx="12189631" cy="2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8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3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0EE014-E27F-4A34-A2D6-3982D80E4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355" y="97317"/>
            <a:ext cx="6713595" cy="705080"/>
          </a:xfrm>
        </p:spPr>
        <p:txBody>
          <a:bodyPr/>
          <a:lstStyle/>
          <a:p>
            <a:pPr algn="l"/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b="1" i="0" dirty="0">
                <a:solidFill>
                  <a:srgbClr val="2F3941"/>
                </a:solidFill>
                <a:effectLst/>
                <a:latin typeface="-apple-system"/>
              </a:rPr>
              <a:t>の推奨飛行設定について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78CA6CC8-F635-342D-0630-5D6B46E425EA}"/>
              </a:ext>
            </a:extLst>
          </p:cNvPr>
          <p:cNvSpPr txBox="1">
            <a:spLocks/>
          </p:cNvSpPr>
          <p:nvPr/>
        </p:nvSpPr>
        <p:spPr>
          <a:xfrm>
            <a:off x="126318" y="635180"/>
            <a:ext cx="11339513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400" dirty="0"/>
              <a:t>フライトプラン作成手順①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872408B2-4376-1C76-9BC0-6C9EB93E6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9976" y="602923"/>
            <a:ext cx="2024095" cy="3232151"/>
          </a:xfrm>
          <a:prstGeom prst="rect">
            <a:avLst/>
          </a:prstGeom>
        </p:spPr>
      </p:pic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BDE0962D-CFA2-5D08-8568-E2205CA9FAB2}"/>
              </a:ext>
            </a:extLst>
          </p:cNvPr>
          <p:cNvSpPr/>
          <p:nvPr/>
        </p:nvSpPr>
        <p:spPr>
          <a:xfrm>
            <a:off x="585066" y="2088046"/>
            <a:ext cx="902811" cy="5334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EC39C42-9505-DF1D-04C8-5069DB110E4A}"/>
              </a:ext>
            </a:extLst>
          </p:cNvPr>
          <p:cNvSpPr txBox="1"/>
          <p:nvPr/>
        </p:nvSpPr>
        <p:spPr>
          <a:xfrm>
            <a:off x="1487877" y="2200857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ここをタップします</a:t>
            </a:r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40E62BFE-F214-1337-9848-7B6474EB7A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70" r="24708"/>
          <a:stretch/>
        </p:blipFill>
        <p:spPr>
          <a:xfrm rot="16200000">
            <a:off x="1529925" y="2596759"/>
            <a:ext cx="1164195" cy="3319345"/>
          </a:xfrm>
          <a:prstGeom prst="rect">
            <a:avLst/>
          </a:prstGeom>
        </p:spPr>
      </p:pic>
      <p:sp>
        <p:nvSpPr>
          <p:cNvPr id="42" name="矢印: 下 41">
            <a:extLst>
              <a:ext uri="{FF2B5EF4-FFF2-40B4-BE49-F238E27FC236}">
                <a16:creationId xmlns:a16="http://schemas.microsoft.com/office/drawing/2014/main" id="{88184CBE-7E1E-8FDE-8E99-FB73C5509027}"/>
              </a:ext>
            </a:extLst>
          </p:cNvPr>
          <p:cNvSpPr/>
          <p:nvPr/>
        </p:nvSpPr>
        <p:spPr>
          <a:xfrm>
            <a:off x="1883423" y="3244556"/>
            <a:ext cx="457200" cy="3476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AEA4B10A-0A33-9F65-1452-3EE5D144F630}"/>
              </a:ext>
            </a:extLst>
          </p:cNvPr>
          <p:cNvSpPr/>
          <p:nvPr/>
        </p:nvSpPr>
        <p:spPr>
          <a:xfrm>
            <a:off x="1590761" y="3901272"/>
            <a:ext cx="618289" cy="71363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3924F3E-88D2-6C66-AFE7-47CDE9085B83}"/>
              </a:ext>
            </a:extLst>
          </p:cNvPr>
          <p:cNvSpPr txBox="1"/>
          <p:nvPr/>
        </p:nvSpPr>
        <p:spPr>
          <a:xfrm>
            <a:off x="1036471" y="3633915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ここをタップします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F4CDC493-8176-6C67-3114-E9B9217CE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10" y="5270229"/>
            <a:ext cx="2625427" cy="1164195"/>
          </a:xfrm>
          <a:prstGeom prst="rect">
            <a:avLst/>
          </a:prstGeom>
        </p:spPr>
      </p:pic>
      <p:sp>
        <p:nvSpPr>
          <p:cNvPr id="46" name="矢印: 下 45">
            <a:extLst>
              <a:ext uri="{FF2B5EF4-FFF2-40B4-BE49-F238E27FC236}">
                <a16:creationId xmlns:a16="http://schemas.microsoft.com/office/drawing/2014/main" id="{93132A77-CD5B-328C-2ACC-EB18C6DBB172}"/>
              </a:ext>
            </a:extLst>
          </p:cNvPr>
          <p:cNvSpPr/>
          <p:nvPr/>
        </p:nvSpPr>
        <p:spPr>
          <a:xfrm>
            <a:off x="1883423" y="4867529"/>
            <a:ext cx="457200" cy="347695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3D6BE78C-3FAE-BFBE-ED08-EFDA2D167ADD}"/>
              </a:ext>
            </a:extLst>
          </p:cNvPr>
          <p:cNvSpPr/>
          <p:nvPr/>
        </p:nvSpPr>
        <p:spPr>
          <a:xfrm>
            <a:off x="1054248" y="5550064"/>
            <a:ext cx="557061" cy="6362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4A1E8D6A-5296-CFDC-25E9-9FAEF4610898}"/>
              </a:ext>
            </a:extLst>
          </p:cNvPr>
          <p:cNvSpPr txBox="1"/>
          <p:nvPr/>
        </p:nvSpPr>
        <p:spPr>
          <a:xfrm>
            <a:off x="1533388" y="555006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ここをタップします</a:t>
            </a:r>
          </a:p>
        </p:txBody>
      </p:sp>
      <p:pic>
        <p:nvPicPr>
          <p:cNvPr id="49" name="図 48">
            <a:extLst>
              <a:ext uri="{FF2B5EF4-FFF2-40B4-BE49-F238E27FC236}">
                <a16:creationId xmlns:a16="http://schemas.microsoft.com/office/drawing/2014/main" id="{E1B64D56-D029-8495-FB5F-0F39C1FBB4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121315" y="366532"/>
            <a:ext cx="2229255" cy="391070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270EAF4-DAEC-6254-C7CE-AA6AA10239A5}"/>
              </a:ext>
            </a:extLst>
          </p:cNvPr>
          <p:cNvSpPr txBox="1"/>
          <p:nvPr/>
        </p:nvSpPr>
        <p:spPr>
          <a:xfrm>
            <a:off x="5604845" y="186292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適当な箇所で画面をタップ</a:t>
            </a:r>
            <a:endParaRPr lang="en-US" altLang="ja-JP" dirty="0"/>
          </a:p>
          <a:p>
            <a:r>
              <a:rPr lang="ja-JP" altLang="en-US" dirty="0"/>
              <a:t>します</a:t>
            </a: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E296E916-1EFD-3EC6-FBF2-48EB0295D4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8372169" y="1489178"/>
            <a:ext cx="1928589" cy="2895600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FD29CAE4-4B1F-677B-A204-E2D409D03D3B}"/>
              </a:ext>
            </a:extLst>
          </p:cNvPr>
          <p:cNvSpPr txBox="1"/>
          <p:nvPr/>
        </p:nvSpPr>
        <p:spPr>
          <a:xfrm>
            <a:off x="8213658" y="5852326"/>
            <a:ext cx="43140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①、②、③の順にタップし、カメラを選択します。</a:t>
            </a:r>
            <a:endParaRPr kumimoji="1" lang="en-US" altLang="ja-JP" sz="1400" b="1" dirty="0"/>
          </a:p>
          <a:p>
            <a:pPr algn="l"/>
            <a:r>
              <a:rPr lang="en-US" altLang="ja-JP" sz="1400" b="1" dirty="0"/>
              <a:t>(GSD</a:t>
            </a:r>
            <a:r>
              <a:rPr lang="ja-JP" altLang="en-US" sz="1400" b="1" dirty="0"/>
              <a:t>などが正しく表示できないため</a:t>
            </a:r>
            <a:r>
              <a:rPr lang="en-US" altLang="ja-JP" sz="1400" b="1" dirty="0"/>
              <a:t>)</a:t>
            </a:r>
          </a:p>
          <a:p>
            <a:pPr algn="l"/>
            <a:r>
              <a:rPr kumimoji="1" lang="en-US" altLang="ja-JP" sz="1400" b="1" dirty="0"/>
              <a:t>[DJI Mavic3E WIDE]</a:t>
            </a:r>
            <a:endParaRPr kumimoji="1" lang="ja-JP" altLang="en-US" sz="1400" b="1" dirty="0"/>
          </a:p>
        </p:txBody>
      </p:sp>
      <p:sp>
        <p:nvSpPr>
          <p:cNvPr id="53" name="矢印: 折線 52">
            <a:extLst>
              <a:ext uri="{FF2B5EF4-FFF2-40B4-BE49-F238E27FC236}">
                <a16:creationId xmlns:a16="http://schemas.microsoft.com/office/drawing/2014/main" id="{0915CA3C-B909-6F5C-DEEE-B388CA2FC1D9}"/>
              </a:ext>
            </a:extLst>
          </p:cNvPr>
          <p:cNvSpPr/>
          <p:nvPr/>
        </p:nvSpPr>
        <p:spPr>
          <a:xfrm rot="5400000">
            <a:off x="8120186" y="1602873"/>
            <a:ext cx="523219" cy="504812"/>
          </a:xfrm>
          <a:prstGeom prst="ben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54" name="図 53">
            <a:extLst>
              <a:ext uri="{FF2B5EF4-FFF2-40B4-BE49-F238E27FC236}">
                <a16:creationId xmlns:a16="http://schemas.microsoft.com/office/drawing/2014/main" id="{D14D3722-6638-783B-C9A9-C93AE9E50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034673" y="3361967"/>
            <a:ext cx="2424900" cy="3933069"/>
          </a:xfrm>
          <a:prstGeom prst="rect">
            <a:avLst/>
          </a:prstGeom>
        </p:spPr>
      </p:pic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A74BE7B7-0A74-EF7F-717B-2FC2EB1C34F7}"/>
              </a:ext>
            </a:extLst>
          </p:cNvPr>
          <p:cNvSpPr txBox="1"/>
          <p:nvPr/>
        </p:nvSpPr>
        <p:spPr>
          <a:xfrm>
            <a:off x="8510390" y="1174930"/>
            <a:ext cx="34163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初期のフライトエリアが表示されるが</a:t>
            </a:r>
            <a:endParaRPr kumimoji="1" lang="en-US" altLang="ja-JP" sz="1400" b="1" dirty="0"/>
          </a:p>
          <a:p>
            <a:pPr algn="l"/>
            <a:r>
              <a:rPr kumimoji="1" lang="ja-JP" altLang="en-US" sz="1400" b="1" dirty="0"/>
              <a:t>これは</a:t>
            </a:r>
            <a:r>
              <a:rPr lang="ja-JP" altLang="en-US" sz="1400" b="1" dirty="0"/>
              <a:t>後ほど</a:t>
            </a:r>
            <a:r>
              <a:rPr kumimoji="1" lang="ja-JP" altLang="en-US" sz="1400" b="1" dirty="0"/>
              <a:t>適切なエリアを設定する。</a:t>
            </a:r>
            <a:endParaRPr kumimoji="1" lang="en-US" altLang="ja-JP" sz="1400" b="1" dirty="0"/>
          </a:p>
          <a:p>
            <a:pPr algn="l"/>
            <a:r>
              <a:rPr lang="ja-JP" altLang="en-US" sz="1400" b="1" dirty="0"/>
              <a:t>一旦ここはこのまま進みます。</a:t>
            </a:r>
            <a:endParaRPr kumimoji="1" lang="ja-JP" altLang="en-US" sz="1400" b="1" dirty="0"/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D6B9D5F6-2E56-F62B-38A2-9DEC497140AF}"/>
              </a:ext>
            </a:extLst>
          </p:cNvPr>
          <p:cNvSpPr/>
          <p:nvPr/>
        </p:nvSpPr>
        <p:spPr>
          <a:xfrm>
            <a:off x="5035501" y="5360129"/>
            <a:ext cx="618289" cy="1917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95DE899-D639-BB16-7ECD-D668E655A6C4}"/>
              </a:ext>
            </a:extLst>
          </p:cNvPr>
          <p:cNvSpPr txBox="1"/>
          <p:nvPr/>
        </p:nvSpPr>
        <p:spPr>
          <a:xfrm>
            <a:off x="6989065" y="506616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①</a:t>
            </a:r>
          </a:p>
        </p:txBody>
      </p:sp>
      <p:pic>
        <p:nvPicPr>
          <p:cNvPr id="58" name="図 57">
            <a:extLst>
              <a:ext uri="{FF2B5EF4-FFF2-40B4-BE49-F238E27FC236}">
                <a16:creationId xmlns:a16="http://schemas.microsoft.com/office/drawing/2014/main" id="{8A9CFF22-0A69-A489-8104-1D4B93849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6514896" y="3957135"/>
            <a:ext cx="2992881" cy="755015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A7C54F08-182D-A084-0B9B-F494635B8AC4}"/>
              </a:ext>
            </a:extLst>
          </p:cNvPr>
          <p:cNvSpPr/>
          <p:nvPr/>
        </p:nvSpPr>
        <p:spPr>
          <a:xfrm>
            <a:off x="6474680" y="4819479"/>
            <a:ext cx="1616609" cy="24064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C3A19325-1177-6CA2-8B6B-65143AB5B717}"/>
              </a:ext>
            </a:extLst>
          </p:cNvPr>
          <p:cNvSpPr txBox="1"/>
          <p:nvPr/>
        </p:nvSpPr>
        <p:spPr>
          <a:xfrm>
            <a:off x="5906129" y="556165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②</a:t>
            </a: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5917A3A1-6ACE-972B-D435-F2248C121ECB}"/>
              </a:ext>
            </a:extLst>
          </p:cNvPr>
          <p:cNvSpPr txBox="1"/>
          <p:nvPr/>
        </p:nvSpPr>
        <p:spPr>
          <a:xfrm>
            <a:off x="5186819" y="5565759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③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4953BE1A-B35C-A6BB-9174-C125165A59CF}"/>
              </a:ext>
            </a:extLst>
          </p:cNvPr>
          <p:cNvSpPr/>
          <p:nvPr/>
        </p:nvSpPr>
        <p:spPr>
          <a:xfrm>
            <a:off x="5766422" y="5369881"/>
            <a:ext cx="618289" cy="19177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6EADE888-8DD3-5297-21F6-1B80622E91B8}"/>
              </a:ext>
            </a:extLst>
          </p:cNvPr>
          <p:cNvSpPr txBox="1"/>
          <p:nvPr/>
        </p:nvSpPr>
        <p:spPr>
          <a:xfrm>
            <a:off x="9502141" y="3981008"/>
            <a:ext cx="2520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b="1" dirty="0"/>
              <a:t>最初にフライトプラン名をで記載します。</a:t>
            </a:r>
            <a:endParaRPr kumimoji="1" lang="en-US" altLang="ja-JP" sz="1200" b="1" dirty="0"/>
          </a:p>
          <a:p>
            <a:pPr algn="l"/>
            <a:r>
              <a:rPr kumimoji="1" lang="en-US" altLang="ja-JP" sz="1200" b="1" dirty="0">
                <a:solidFill>
                  <a:srgbClr val="C00000"/>
                </a:solidFill>
              </a:rPr>
              <a:t>※SD</a:t>
            </a:r>
            <a:r>
              <a:rPr kumimoji="1" lang="ja-JP" altLang="en-US" sz="1200" b="1" dirty="0">
                <a:solidFill>
                  <a:srgbClr val="C00000"/>
                </a:solidFill>
              </a:rPr>
              <a:t>カード内の写真フォルダ名に使われるため、</a:t>
            </a:r>
            <a:r>
              <a:rPr kumimoji="1" lang="en-US" altLang="ja-JP" sz="1200" b="1" dirty="0">
                <a:solidFill>
                  <a:srgbClr val="C00000"/>
                </a:solidFill>
              </a:rPr>
              <a:t>Win/Mac</a:t>
            </a:r>
            <a:r>
              <a:rPr kumimoji="1" lang="ja-JP" altLang="en-US" sz="1200" b="1" dirty="0">
                <a:solidFill>
                  <a:srgbClr val="C00000"/>
                </a:solidFill>
              </a:rPr>
              <a:t>禁則文字は</a:t>
            </a:r>
            <a:r>
              <a:rPr lang="en-US" altLang="ja-JP" sz="1200" b="1" dirty="0">
                <a:solidFill>
                  <a:srgbClr val="C00000"/>
                </a:solidFill>
              </a:rPr>
              <a:t>NG</a:t>
            </a:r>
          </a:p>
        </p:txBody>
      </p:sp>
      <p:pic>
        <p:nvPicPr>
          <p:cNvPr id="64" name="Picture 2">
            <a:extLst>
              <a:ext uri="{FF2B5EF4-FFF2-40B4-BE49-F238E27FC236}">
                <a16:creationId xmlns:a16="http://schemas.microsoft.com/office/drawing/2014/main" id="{94D9695C-2547-6D49-B699-4530506A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228" y="4744991"/>
            <a:ext cx="2395823" cy="10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31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C4B7CB6B-DCA1-38D7-DA24-5DDE02886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30856" y="1374940"/>
            <a:ext cx="4435521" cy="4986337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CC93954C-B15F-6390-02D2-635BA3AC25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2645" y="1483159"/>
            <a:ext cx="3221263" cy="4201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49CE877-D4B4-465C-CC54-B6A103BED825}"/>
              </a:ext>
            </a:extLst>
          </p:cNvPr>
          <p:cNvSpPr txBox="1"/>
          <p:nvPr/>
        </p:nvSpPr>
        <p:spPr>
          <a:xfrm>
            <a:off x="5300608" y="5534776"/>
            <a:ext cx="1048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en-US" altLang="ja-JP" sz="1400" b="1" dirty="0"/>
              <a:t>GSD1cm</a:t>
            </a:r>
            <a:r>
              <a:rPr lang="ja-JP" altLang="en-US" sz="1400" b="1" dirty="0"/>
              <a:t>は</a:t>
            </a:r>
            <a:endParaRPr kumimoji="1" lang="en-US" altLang="ja-JP" sz="1400" b="1" dirty="0"/>
          </a:p>
          <a:p>
            <a:pPr algn="l"/>
            <a:r>
              <a:rPr lang="ja-JP" altLang="en-US" sz="1400" b="1" dirty="0"/>
              <a:t>高度３７</a:t>
            </a:r>
            <a:r>
              <a:rPr lang="en-US" altLang="ja-JP" sz="1400" b="1" dirty="0"/>
              <a:t>m</a:t>
            </a:r>
            <a:endParaRPr kumimoji="1" lang="ja-JP" altLang="en-US" sz="1400" b="1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3A1AD24-258D-1237-4D84-E278306A9966}"/>
              </a:ext>
            </a:extLst>
          </p:cNvPr>
          <p:cNvSpPr/>
          <p:nvPr/>
        </p:nvSpPr>
        <p:spPr>
          <a:xfrm>
            <a:off x="2816623" y="5612564"/>
            <a:ext cx="618289" cy="4454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D4D7072-02A3-37D8-4F0D-94D9767CB96A}"/>
              </a:ext>
            </a:extLst>
          </p:cNvPr>
          <p:cNvSpPr txBox="1"/>
          <p:nvPr/>
        </p:nvSpPr>
        <p:spPr>
          <a:xfrm>
            <a:off x="2711421" y="5255774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ここをタップして３７と入力</a:t>
            </a:r>
            <a:endParaRPr lang="en-US" altLang="ja-JP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B5436E0-7C87-CFE6-E1E4-638A2A38C9DC}"/>
              </a:ext>
            </a:extLst>
          </p:cNvPr>
          <p:cNvSpPr/>
          <p:nvPr/>
        </p:nvSpPr>
        <p:spPr>
          <a:xfrm>
            <a:off x="3757267" y="3111371"/>
            <a:ext cx="1328204" cy="44543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88C06F7-1858-5926-33BF-87A065245E9B}"/>
              </a:ext>
            </a:extLst>
          </p:cNvPr>
          <p:cNvSpPr txBox="1"/>
          <p:nvPr/>
        </p:nvSpPr>
        <p:spPr>
          <a:xfrm>
            <a:off x="3434912" y="2207361"/>
            <a:ext cx="14638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自動計算</a:t>
            </a:r>
            <a:endParaRPr lang="en-US" altLang="ja-JP" dirty="0"/>
          </a:p>
          <a:p>
            <a:r>
              <a:rPr lang="en-US" altLang="ja-JP" dirty="0"/>
              <a:t>1.00cm</a:t>
            </a:r>
          </a:p>
          <a:p>
            <a:r>
              <a:rPr lang="ja-JP" altLang="en-US" dirty="0"/>
              <a:t>であることを確認</a:t>
            </a:r>
            <a:endParaRPr lang="en-US" altLang="ja-JP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3DA7FA-3DE0-9EAF-380B-5ADBD15522FF}"/>
              </a:ext>
            </a:extLst>
          </p:cNvPr>
          <p:cNvSpPr txBox="1"/>
          <p:nvPr/>
        </p:nvSpPr>
        <p:spPr>
          <a:xfrm>
            <a:off x="5247291" y="3550262"/>
            <a:ext cx="1288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現在は対応確認中の為、通常測量時は</a:t>
            </a:r>
            <a:r>
              <a:rPr lang="en-US" altLang="ja-JP" sz="1400" b="1" u="sng" dirty="0">
                <a:solidFill>
                  <a:srgbClr val="C00000"/>
                </a:solidFill>
              </a:rPr>
              <a:t>OFF</a:t>
            </a:r>
          </a:p>
          <a:p>
            <a:pPr algn="l"/>
            <a:endParaRPr lang="en-US" altLang="ja-JP" sz="1400" b="1" u="sng" dirty="0">
              <a:solidFill>
                <a:srgbClr val="C00000"/>
              </a:solidFill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B06DB63-C964-6673-D982-535F6EA03C53}"/>
              </a:ext>
            </a:extLst>
          </p:cNvPr>
          <p:cNvCxnSpPr>
            <a:cxnSpLocks/>
          </p:cNvCxnSpPr>
          <p:nvPr/>
        </p:nvCxnSpPr>
        <p:spPr>
          <a:xfrm>
            <a:off x="6616700" y="1190467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C8709E41-542A-4B5C-C506-67AE8B0CEE93}"/>
              </a:ext>
            </a:extLst>
          </p:cNvPr>
          <p:cNvSpPr/>
          <p:nvPr/>
        </p:nvSpPr>
        <p:spPr>
          <a:xfrm>
            <a:off x="7252645" y="3047210"/>
            <a:ext cx="3221261" cy="41259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6963026-3C26-9A2B-C234-0DCA21016A4C}"/>
              </a:ext>
            </a:extLst>
          </p:cNvPr>
          <p:cNvSpPr/>
          <p:nvPr/>
        </p:nvSpPr>
        <p:spPr>
          <a:xfrm>
            <a:off x="1118037" y="3644372"/>
            <a:ext cx="4035799" cy="527422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6C29266C-99F7-1092-74E1-AA6C8942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99" y="784367"/>
            <a:ext cx="11339513" cy="539750"/>
          </a:xfrm>
        </p:spPr>
        <p:txBody>
          <a:bodyPr/>
          <a:lstStyle/>
          <a:p>
            <a:r>
              <a:rPr kumimoji="1" lang="ja-JP" altLang="en-US" dirty="0"/>
              <a:t>フライトプラン作成手順②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B19001-BCBA-BE85-AF84-7BAFC13B8109}"/>
              </a:ext>
            </a:extLst>
          </p:cNvPr>
          <p:cNvSpPr txBox="1"/>
          <p:nvPr/>
        </p:nvSpPr>
        <p:spPr>
          <a:xfrm>
            <a:off x="10635728" y="2965487"/>
            <a:ext cx="12884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現在は対応確認中の為、通常測量時は</a:t>
            </a:r>
            <a:r>
              <a:rPr lang="en-US" altLang="ja-JP" sz="1400" b="1" u="sng" dirty="0">
                <a:solidFill>
                  <a:srgbClr val="C00000"/>
                </a:solidFill>
              </a:rPr>
              <a:t>OFF</a:t>
            </a:r>
          </a:p>
          <a:p>
            <a:pPr algn="l"/>
            <a:endParaRPr lang="en-US" altLang="ja-JP" sz="1400" b="1" u="sng" dirty="0">
              <a:solidFill>
                <a:srgbClr val="C00000"/>
              </a:solidFill>
            </a:endParaRP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3C1B055A-5E45-A286-A438-DF3440DAFD6A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174892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5B773E-C6A8-ADD0-82A5-7ECC24219E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0774" y="3388533"/>
            <a:ext cx="4261254" cy="267020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D88CD2C-F548-D579-9922-BBF0ECE84B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897" y="1213800"/>
            <a:ext cx="3140840" cy="3355432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FAE568ED-52ED-78BB-9F98-A9EDDBE294D1}"/>
              </a:ext>
            </a:extLst>
          </p:cNvPr>
          <p:cNvSpPr txBox="1">
            <a:spLocks/>
          </p:cNvSpPr>
          <p:nvPr/>
        </p:nvSpPr>
        <p:spPr>
          <a:xfrm>
            <a:off x="321578" y="705081"/>
            <a:ext cx="11339513" cy="53975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dirty="0"/>
              <a:t>フライトプラン作成手順③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4F511AE-461D-FF3B-CCBE-5BDE0365A8A3}"/>
              </a:ext>
            </a:extLst>
          </p:cNvPr>
          <p:cNvSpPr txBox="1"/>
          <p:nvPr/>
        </p:nvSpPr>
        <p:spPr>
          <a:xfrm>
            <a:off x="3534021" y="2720189"/>
            <a:ext cx="2356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200" b="1" dirty="0"/>
              <a:t>最大速度で</a:t>
            </a:r>
            <a:r>
              <a:rPr kumimoji="1" lang="en-US" altLang="ja-JP" sz="1200" b="1" dirty="0"/>
              <a:t>OK</a:t>
            </a:r>
            <a:r>
              <a:rPr kumimoji="1" lang="ja-JP" altLang="en-US" sz="1200" b="1" dirty="0"/>
              <a:t>だが、フライトエリア周辺まで高精度に点群化したい場合には</a:t>
            </a:r>
            <a:r>
              <a:rPr lang="ja-JP" altLang="en-US" sz="1200" b="1" dirty="0"/>
              <a:t>、機動が丸まったり機体が振れないよう速度を落としてください。</a:t>
            </a:r>
            <a:endParaRPr kumimoji="1" lang="en-US" altLang="ja-JP" sz="1200" b="1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2FF9615-B74F-8E45-C21D-227496A08BE4}"/>
              </a:ext>
            </a:extLst>
          </p:cNvPr>
          <p:cNvCxnSpPr>
            <a:cxnSpLocks/>
          </p:cNvCxnSpPr>
          <p:nvPr/>
        </p:nvCxnSpPr>
        <p:spPr>
          <a:xfrm>
            <a:off x="5992129" y="1226575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313DFC9-7B53-BBBA-569B-48C06B3DB5C1}"/>
              </a:ext>
            </a:extLst>
          </p:cNvPr>
          <p:cNvSpPr/>
          <p:nvPr/>
        </p:nvSpPr>
        <p:spPr>
          <a:xfrm>
            <a:off x="2588039" y="5456635"/>
            <a:ext cx="782141" cy="3955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18055C-4E31-30CF-A1C4-B0DA89B59987}"/>
              </a:ext>
            </a:extLst>
          </p:cNvPr>
          <p:cNvSpPr txBox="1"/>
          <p:nvPr/>
        </p:nvSpPr>
        <p:spPr>
          <a:xfrm>
            <a:off x="3585056" y="4438085"/>
            <a:ext cx="2579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オブリーク飛行の有無選択</a:t>
            </a:r>
            <a:endParaRPr kumimoji="1" lang="en-US" altLang="ja-JP" sz="1400" b="1" dirty="0"/>
          </a:p>
          <a:p>
            <a:pPr algn="l"/>
            <a:r>
              <a:rPr kumimoji="1" lang="ja-JP" altLang="en-US" sz="1400" b="1" dirty="0"/>
              <a:t>高精度化のため</a:t>
            </a:r>
            <a:r>
              <a:rPr kumimoji="1" lang="en-US" altLang="ja-JP" sz="1400" b="1" u="sng" dirty="0">
                <a:solidFill>
                  <a:srgbClr val="C00000"/>
                </a:solidFill>
              </a:rPr>
              <a:t>ON</a:t>
            </a:r>
            <a:r>
              <a:rPr kumimoji="1" lang="ja-JP" altLang="en-US" sz="1400" b="1" u="sng" dirty="0">
                <a:solidFill>
                  <a:srgbClr val="C00000"/>
                </a:solidFill>
              </a:rPr>
              <a:t>必須です。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46B42AB-0787-B66E-3918-89F33D2535BE}"/>
              </a:ext>
            </a:extLst>
          </p:cNvPr>
          <p:cNvSpPr txBox="1"/>
          <p:nvPr/>
        </p:nvSpPr>
        <p:spPr>
          <a:xfrm>
            <a:off x="1343556" y="3793796"/>
            <a:ext cx="2993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フライトエリアに最適化されて自動計算</a:t>
            </a:r>
            <a:endParaRPr lang="en-US" altLang="ja-JP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04E26D-D341-A9AB-5022-EC12EE2D4BE9}"/>
              </a:ext>
            </a:extLst>
          </p:cNvPr>
          <p:cNvSpPr txBox="1"/>
          <p:nvPr/>
        </p:nvSpPr>
        <p:spPr>
          <a:xfrm>
            <a:off x="3575062" y="4063254"/>
            <a:ext cx="3236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コース角度に特に決まりはありません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6A8362F-41A1-B2AA-BDE0-88909668DEAC}"/>
              </a:ext>
            </a:extLst>
          </p:cNvPr>
          <p:cNvSpPr txBox="1"/>
          <p:nvPr/>
        </p:nvSpPr>
        <p:spPr>
          <a:xfrm>
            <a:off x="6531481" y="6155210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高度の最適化を</a:t>
            </a:r>
            <a:r>
              <a:rPr kumimoji="1" lang="en-US" altLang="ja-JP" sz="1400" b="1" u="sng" dirty="0">
                <a:solidFill>
                  <a:srgbClr val="C00000"/>
                </a:solidFill>
              </a:rPr>
              <a:t>ON</a:t>
            </a:r>
            <a:br>
              <a:rPr kumimoji="1" lang="en-US" altLang="ja-JP" sz="1400" b="1" dirty="0"/>
            </a:br>
            <a:r>
              <a:rPr kumimoji="1" lang="ja-JP" altLang="en-US" sz="1400" b="1" dirty="0"/>
              <a:t>にすると、オブリークの斜めのパスが追加されます。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E681005-3FC7-6A0A-597A-F37CE323E752}"/>
              </a:ext>
            </a:extLst>
          </p:cNvPr>
          <p:cNvSpPr/>
          <p:nvPr/>
        </p:nvSpPr>
        <p:spPr>
          <a:xfrm rot="19696958">
            <a:off x="8097410" y="3572603"/>
            <a:ext cx="360055" cy="1133062"/>
          </a:xfrm>
          <a:prstGeom prst="ellipse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FE61157-1D72-175D-2B02-483DEB62CE16}"/>
              </a:ext>
            </a:extLst>
          </p:cNvPr>
          <p:cNvSpPr/>
          <p:nvPr/>
        </p:nvSpPr>
        <p:spPr>
          <a:xfrm>
            <a:off x="10621427" y="3590282"/>
            <a:ext cx="533400" cy="28861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2D7BC67-93FA-941A-A135-6CABFD7A79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897" y="4494247"/>
            <a:ext cx="3140839" cy="2174548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49A4908-9C61-2420-8C2B-34C79D86E170}"/>
              </a:ext>
            </a:extLst>
          </p:cNvPr>
          <p:cNvSpPr/>
          <p:nvPr/>
        </p:nvSpPr>
        <p:spPr>
          <a:xfrm>
            <a:off x="2739137" y="4518100"/>
            <a:ext cx="607679" cy="34706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EA60CCC-81AF-FF0E-4911-A7F66DBEDE2F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7668529" y="4546828"/>
            <a:ext cx="711228" cy="1685940"/>
          </a:xfrm>
          <a:prstGeom prst="straightConnector1">
            <a:avLst/>
          </a:prstGeom>
          <a:noFill/>
          <a:ln w="28575">
            <a:solidFill>
              <a:srgbClr val="0070C0"/>
            </a:solidFill>
            <a:headEnd type="none" w="med" len="med"/>
            <a:tailEnd type="arrow" w="med" len="med"/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0C84EBE-68CB-B10B-4C01-37ACE16F6600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2862531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39129373-296D-821D-1D35-F248B8599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19" y="1756656"/>
            <a:ext cx="3743325" cy="2242703"/>
          </a:xfrm>
          <a:prstGeom prst="rect">
            <a:avLst/>
          </a:prstGeom>
        </p:spPr>
      </p:pic>
      <p:sp>
        <p:nvSpPr>
          <p:cNvPr id="3" name="タイトル 1">
            <a:extLst>
              <a:ext uri="{FF2B5EF4-FFF2-40B4-BE49-F238E27FC236}">
                <a16:creationId xmlns:a16="http://schemas.microsoft.com/office/drawing/2014/main" id="{9AB61E50-0E2D-A9E0-2636-4C2BAB5E0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69" y="1011873"/>
            <a:ext cx="11339513" cy="539750"/>
          </a:xfrm>
        </p:spPr>
        <p:txBody>
          <a:bodyPr/>
          <a:lstStyle/>
          <a:p>
            <a:r>
              <a:rPr kumimoji="1" lang="ja-JP" altLang="en-US"/>
              <a:t>フライトプラン作成手順④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CC20B5E-FBFB-617D-5E62-56FEBF69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2028" y="2723655"/>
            <a:ext cx="3233490" cy="36996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CE1FBCBD-420D-12B1-4E5D-2C141BD3E5E9}"/>
              </a:ext>
            </a:extLst>
          </p:cNvPr>
          <p:cNvSpPr/>
          <p:nvPr/>
        </p:nvSpPr>
        <p:spPr>
          <a:xfrm>
            <a:off x="339903" y="1871504"/>
            <a:ext cx="314887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D6FBEE-4FF9-366B-D050-C49B63273CAA}"/>
              </a:ext>
            </a:extLst>
          </p:cNvPr>
          <p:cNvSpPr txBox="1"/>
          <p:nvPr/>
        </p:nvSpPr>
        <p:spPr>
          <a:xfrm>
            <a:off x="5083293" y="3447324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標準</a:t>
            </a:r>
            <a:r>
              <a:rPr kumimoji="1" lang="en-US" altLang="ja-JP" sz="1400" b="1" dirty="0"/>
              <a:t>60</a:t>
            </a:r>
            <a:r>
              <a:rPr kumimoji="1" lang="ja-JP" altLang="en-US" sz="1400" b="1" dirty="0"/>
              <a:t>程度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0BDD431-ADD8-F91C-D0AA-B8FDC4CD9F36}"/>
              </a:ext>
            </a:extLst>
          </p:cNvPr>
          <p:cNvSpPr txBox="1"/>
          <p:nvPr/>
        </p:nvSpPr>
        <p:spPr>
          <a:xfrm>
            <a:off x="5083293" y="4129796"/>
            <a:ext cx="2166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標準</a:t>
            </a:r>
            <a:r>
              <a:rPr lang="en-US" altLang="ja-JP" sz="1400" b="1" dirty="0"/>
              <a:t>8</a:t>
            </a:r>
            <a:r>
              <a:rPr kumimoji="1" lang="en-US" altLang="ja-JP" sz="1400" b="1" dirty="0"/>
              <a:t>0</a:t>
            </a:r>
            <a:r>
              <a:rPr kumimoji="1" lang="ja-JP" altLang="en-US" sz="1400" b="1" dirty="0"/>
              <a:t>程度　</a:t>
            </a:r>
            <a:endParaRPr kumimoji="1" lang="en-US" altLang="ja-JP" sz="1400" b="1" dirty="0"/>
          </a:p>
          <a:p>
            <a:pPr algn="l"/>
            <a:r>
              <a:rPr kumimoji="1" lang="en-US" altLang="ja-JP" sz="1400" b="1" dirty="0"/>
              <a:t>※</a:t>
            </a:r>
            <a:r>
              <a:rPr kumimoji="1" lang="en-US" altLang="ja-JP" sz="1400" b="1" dirty="0" err="1"/>
              <a:t>i</a:t>
            </a:r>
            <a:r>
              <a:rPr kumimoji="1" lang="en-US" altLang="ja-JP" sz="1400" b="1" dirty="0"/>
              <a:t>-con</a:t>
            </a:r>
            <a:r>
              <a:rPr kumimoji="1" lang="ja-JP" altLang="en-US" sz="1400" b="1" dirty="0"/>
              <a:t>等では異なります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61875F2-6BEE-4E0E-C293-550976C39CA5}"/>
              </a:ext>
            </a:extLst>
          </p:cNvPr>
          <p:cNvSpPr txBox="1"/>
          <p:nvPr/>
        </p:nvSpPr>
        <p:spPr>
          <a:xfrm>
            <a:off x="5083293" y="4683452"/>
            <a:ext cx="272382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00" b="1" dirty="0"/>
              <a:t>フライトエリアの外周部を</a:t>
            </a:r>
            <a:r>
              <a:rPr kumimoji="1" lang="ja-JP" altLang="en-US" sz="1100" b="1" dirty="0"/>
              <a:t>広めに飛んで</a:t>
            </a:r>
            <a:endParaRPr kumimoji="1" lang="en-US" altLang="ja-JP" sz="1100" b="1" dirty="0"/>
          </a:p>
          <a:p>
            <a:pPr algn="l"/>
            <a:r>
              <a:rPr lang="ja-JP" altLang="en-US" sz="1100" b="1" dirty="0"/>
              <a:t>エリア</a:t>
            </a:r>
            <a:r>
              <a:rPr kumimoji="1" lang="ja-JP" altLang="en-US" sz="1100" b="1" dirty="0"/>
              <a:t>外側の精度を上げる際に</a:t>
            </a:r>
            <a:endParaRPr kumimoji="1" lang="en-US" altLang="ja-JP" sz="1100" b="1" dirty="0"/>
          </a:p>
          <a:p>
            <a:pPr algn="l"/>
            <a:r>
              <a:rPr lang="ja-JP" altLang="en-US" sz="1100" b="1" dirty="0"/>
              <a:t>活用します。　設定は任意です。</a:t>
            </a:r>
            <a:endParaRPr lang="en-US" altLang="ja-JP" sz="1100" b="1" dirty="0"/>
          </a:p>
        </p:txBody>
      </p:sp>
      <p:sp>
        <p:nvSpPr>
          <p:cNvPr id="9" name="矢印: 折線 8">
            <a:extLst>
              <a:ext uri="{FF2B5EF4-FFF2-40B4-BE49-F238E27FC236}">
                <a16:creationId xmlns:a16="http://schemas.microsoft.com/office/drawing/2014/main" id="{432E0237-9D9D-1E33-B6BE-20D208254837}"/>
              </a:ext>
            </a:extLst>
          </p:cNvPr>
          <p:cNvSpPr/>
          <p:nvPr/>
        </p:nvSpPr>
        <p:spPr>
          <a:xfrm rot="5400000">
            <a:off x="3483347" y="1969033"/>
            <a:ext cx="914400" cy="871745"/>
          </a:xfrm>
          <a:prstGeom prst="bentArrow">
            <a:avLst>
              <a:gd name="adj1" fmla="val 16791"/>
              <a:gd name="adj2" fmla="val 25000"/>
              <a:gd name="adj3" fmla="val 25000"/>
              <a:gd name="adj4" fmla="val 437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178B5BB-FF07-F1FE-DE31-343CA01B000A}"/>
              </a:ext>
            </a:extLst>
          </p:cNvPr>
          <p:cNvSpPr txBox="1"/>
          <p:nvPr/>
        </p:nvSpPr>
        <p:spPr>
          <a:xfrm rot="-60000">
            <a:off x="2947968" y="5957095"/>
            <a:ext cx="992579" cy="1680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ja-JP" altLang="en-US" sz="900" b="1" dirty="0">
                <a:solidFill>
                  <a:schemeClr val="bg1"/>
                </a:solidFill>
              </a:rPr>
              <a:t>等距離撮影開始</a:t>
            </a:r>
            <a:endParaRPr kumimoji="1" lang="ja-JP" altLang="en-US" sz="9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01FD2E4-BA50-8650-781F-F184C4285C0B}"/>
              </a:ext>
            </a:extLst>
          </p:cNvPr>
          <p:cNvSpPr txBox="1"/>
          <p:nvPr/>
        </p:nvSpPr>
        <p:spPr>
          <a:xfrm>
            <a:off x="5105518" y="5664459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ja-JP" altLang="en-US" sz="1100" b="1" dirty="0"/>
              <a:t>どちらでも精度に影響はありませんが</a:t>
            </a:r>
            <a:endParaRPr lang="en-US" altLang="ja-JP" sz="1100" b="1" dirty="0"/>
          </a:p>
          <a:p>
            <a:pPr algn="l"/>
            <a:r>
              <a:rPr lang="ja-JP" altLang="en-US" sz="1100" b="1" dirty="0"/>
              <a:t>等距離撮影の方がコーナー部の</a:t>
            </a:r>
            <a:endParaRPr lang="en-US" altLang="ja-JP" sz="1100" b="1" dirty="0"/>
          </a:p>
          <a:p>
            <a:pPr algn="l"/>
            <a:r>
              <a:rPr lang="ja-JP" altLang="en-US" sz="1100" b="1" dirty="0"/>
              <a:t>不要な写真が減らせるため</a:t>
            </a:r>
            <a:endParaRPr lang="en-US" altLang="ja-JP" sz="1100" b="1" dirty="0"/>
          </a:p>
          <a:p>
            <a:pPr algn="l"/>
            <a:r>
              <a:rPr lang="ja-JP" altLang="en-US" sz="1100" b="1" u="sng" dirty="0"/>
              <a:t>等距離撮影を推奨します</a:t>
            </a:r>
            <a:endParaRPr lang="en-US" altLang="ja-JP" sz="1100" b="1" u="sng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F4DAA00-BE1E-8CC2-F44D-378E76276D91}"/>
              </a:ext>
            </a:extLst>
          </p:cNvPr>
          <p:cNvCxnSpPr>
            <a:cxnSpLocks/>
          </p:cNvCxnSpPr>
          <p:nvPr/>
        </p:nvCxnSpPr>
        <p:spPr>
          <a:xfrm>
            <a:off x="7717467" y="880999"/>
            <a:ext cx="0" cy="5442220"/>
          </a:xfrm>
          <a:prstGeom prst="line">
            <a:avLst/>
          </a:prstGeom>
          <a:ln w="28575">
            <a:solidFill>
              <a:srgbClr val="0070C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図 24">
            <a:extLst>
              <a:ext uri="{FF2B5EF4-FFF2-40B4-BE49-F238E27FC236}">
                <a16:creationId xmlns:a16="http://schemas.microsoft.com/office/drawing/2014/main" id="{DEF3C7CC-386D-90EF-AE96-8FD3E65EB4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064310" y="941051"/>
            <a:ext cx="3707002" cy="2262187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9010614C-51AF-A598-30D0-EA1986B46E03}"/>
              </a:ext>
            </a:extLst>
          </p:cNvPr>
          <p:cNvSpPr/>
          <p:nvPr/>
        </p:nvSpPr>
        <p:spPr>
          <a:xfrm>
            <a:off x="8118864" y="1655471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D23809AE-A40E-6F02-9577-1A65AC592D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8118864" y="3739223"/>
            <a:ext cx="3487756" cy="2032577"/>
          </a:xfrm>
          <a:prstGeom prst="rect">
            <a:avLst/>
          </a:prstGeom>
        </p:spPr>
      </p:pic>
      <p:sp>
        <p:nvSpPr>
          <p:cNvPr id="28" name="矢印: 下 27">
            <a:extLst>
              <a:ext uri="{FF2B5EF4-FFF2-40B4-BE49-F238E27FC236}">
                <a16:creationId xmlns:a16="http://schemas.microsoft.com/office/drawing/2014/main" id="{DB136072-0A0C-7BF0-A7A6-2043E4C6940F}"/>
              </a:ext>
            </a:extLst>
          </p:cNvPr>
          <p:cNvSpPr/>
          <p:nvPr/>
        </p:nvSpPr>
        <p:spPr>
          <a:xfrm>
            <a:off x="9455150" y="3284073"/>
            <a:ext cx="914399" cy="318036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49135E60-968D-ED41-A0C9-92155C9497A8}"/>
              </a:ext>
            </a:extLst>
          </p:cNvPr>
          <p:cNvSpPr/>
          <p:nvPr/>
        </p:nvSpPr>
        <p:spPr>
          <a:xfrm>
            <a:off x="8118864" y="4395037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7B34571-BCDB-7FCF-5C74-AEB83F3A0A39}"/>
              </a:ext>
            </a:extLst>
          </p:cNvPr>
          <p:cNvSpPr txBox="1"/>
          <p:nvPr/>
        </p:nvSpPr>
        <p:spPr>
          <a:xfrm>
            <a:off x="7806823" y="4018703"/>
            <a:ext cx="4314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保存した後編集したいときはこれをタップします。</a:t>
            </a:r>
            <a:endParaRPr lang="en-US" altLang="ja-JP" dirty="0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EEDD31D2-0C9F-C3E0-9E67-1C140193ED39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69173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>
            <a:extLst>
              <a:ext uri="{FF2B5EF4-FFF2-40B4-BE49-F238E27FC236}">
                <a16:creationId xmlns:a16="http://schemas.microsoft.com/office/drawing/2014/main" id="{6B5673BA-C379-E850-EF04-07BD1EF60B4C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A2AE9BA0-CC06-74E6-DB61-937A437BB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19246" y="2591247"/>
            <a:ext cx="2959116" cy="5181601"/>
          </a:xfrm>
          <a:prstGeom prst="rect">
            <a:avLst/>
          </a:prstGeom>
        </p:spPr>
      </p:pic>
      <p:sp>
        <p:nvSpPr>
          <p:cNvPr id="22" name="タイトル 1">
            <a:extLst>
              <a:ext uri="{FF2B5EF4-FFF2-40B4-BE49-F238E27FC236}">
                <a16:creationId xmlns:a16="http://schemas.microsoft.com/office/drawing/2014/main" id="{3F2A3CC5-67FD-C426-3945-38C12F486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349" y="751342"/>
            <a:ext cx="11339513" cy="539750"/>
          </a:xfrm>
        </p:spPr>
        <p:txBody>
          <a:bodyPr/>
          <a:lstStyle/>
          <a:p>
            <a:r>
              <a:rPr kumimoji="1" lang="ja-JP" altLang="en-US" dirty="0"/>
              <a:t>フライト前確認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D1134601-0881-72B9-B705-0384FB4CC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224634" y="1430370"/>
            <a:ext cx="3922612" cy="2286000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F81301-4801-FA10-9A96-697C373EADB3}"/>
              </a:ext>
            </a:extLst>
          </p:cNvPr>
          <p:cNvSpPr txBox="1"/>
          <p:nvPr/>
        </p:nvSpPr>
        <p:spPr>
          <a:xfrm>
            <a:off x="5983070" y="5996926"/>
            <a:ext cx="1058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dirty="0"/>
              <a:t>歪み補正は</a:t>
            </a:r>
            <a:endParaRPr kumimoji="1" lang="en-US" altLang="ja-JP" sz="1400" b="1" dirty="0"/>
          </a:p>
          <a:p>
            <a:pPr algn="l"/>
            <a:r>
              <a:rPr lang="en-US" altLang="ja-JP" sz="1400" b="1" u="sng" dirty="0">
                <a:solidFill>
                  <a:srgbClr val="C00000"/>
                </a:solidFill>
              </a:rPr>
              <a:t>OFF</a:t>
            </a:r>
            <a:r>
              <a:rPr lang="ja-JP" altLang="en-US" sz="1400" b="1" u="sng" dirty="0">
                <a:solidFill>
                  <a:srgbClr val="C00000"/>
                </a:solidFill>
              </a:rPr>
              <a:t>必須</a:t>
            </a:r>
            <a:endParaRPr kumimoji="1" lang="ja-JP" altLang="en-US" sz="1400" b="1" u="sng" dirty="0">
              <a:solidFill>
                <a:srgbClr val="C00000"/>
              </a:solidFill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DFBF9AB4-69ED-1B52-9D70-48BB4A3DB7A0}"/>
              </a:ext>
            </a:extLst>
          </p:cNvPr>
          <p:cNvSpPr/>
          <p:nvPr/>
        </p:nvSpPr>
        <p:spPr>
          <a:xfrm>
            <a:off x="259559" y="2551784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7178192-22A8-0908-F62D-9627FCE6286C}"/>
              </a:ext>
            </a:extLst>
          </p:cNvPr>
          <p:cNvSpPr txBox="1"/>
          <p:nvPr/>
        </p:nvSpPr>
        <p:spPr>
          <a:xfrm>
            <a:off x="-156366" y="294935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フライトを実行する</a:t>
            </a:r>
            <a:endParaRPr lang="en-US" altLang="ja-JP" dirty="0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15036F52-2C15-34F3-D0DB-9EAC8673C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121670" y="-469851"/>
            <a:ext cx="2954269" cy="5181601"/>
          </a:xfrm>
          <a:prstGeom prst="rect">
            <a:avLst/>
          </a:prstGeom>
        </p:spPr>
      </p:pic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7C49655-B8B1-E60D-2074-2714200FA044}"/>
              </a:ext>
            </a:extLst>
          </p:cNvPr>
          <p:cNvSpPr/>
          <p:nvPr/>
        </p:nvSpPr>
        <p:spPr>
          <a:xfrm>
            <a:off x="6587918" y="1107800"/>
            <a:ext cx="49808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1FB59E8-94CD-536D-DDFD-F1620978D0D0}"/>
              </a:ext>
            </a:extLst>
          </p:cNvPr>
          <p:cNvSpPr txBox="1"/>
          <p:nvPr/>
        </p:nvSpPr>
        <p:spPr>
          <a:xfrm>
            <a:off x="5506276" y="793988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フライト高さ同等にしておくと</a:t>
            </a:r>
            <a:endParaRPr lang="en-US" altLang="ja-JP" dirty="0"/>
          </a:p>
          <a:p>
            <a:r>
              <a:rPr lang="ja-JP" altLang="en-US" dirty="0"/>
              <a:t>効率が良いです。</a:t>
            </a:r>
            <a:endParaRPr lang="en-US" altLang="ja-JP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1F86DE8A-1635-BB8C-0D92-9369798C6297}"/>
              </a:ext>
            </a:extLst>
          </p:cNvPr>
          <p:cNvSpPr/>
          <p:nvPr/>
        </p:nvSpPr>
        <p:spPr>
          <a:xfrm>
            <a:off x="6338875" y="3160840"/>
            <a:ext cx="2572192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BE5B608-196B-C58C-E488-BB5310AC9992}"/>
              </a:ext>
            </a:extLst>
          </p:cNvPr>
          <p:cNvSpPr txBox="1"/>
          <p:nvPr/>
        </p:nvSpPr>
        <p:spPr>
          <a:xfrm>
            <a:off x="9010263" y="3160839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確認してからタップします。</a:t>
            </a:r>
            <a:endParaRPr lang="en-US" altLang="ja-JP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14D16235-1B26-C784-6F47-44D881E885F2}"/>
              </a:ext>
            </a:extLst>
          </p:cNvPr>
          <p:cNvSpPr/>
          <p:nvPr/>
        </p:nvSpPr>
        <p:spPr>
          <a:xfrm>
            <a:off x="7718579" y="6258536"/>
            <a:ext cx="2384976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B1BC8ED-180E-148E-4ED4-9BDB5083909E}"/>
              </a:ext>
            </a:extLst>
          </p:cNvPr>
          <p:cNvSpPr txBox="1"/>
          <p:nvPr/>
        </p:nvSpPr>
        <p:spPr>
          <a:xfrm>
            <a:off x="8156541" y="6550223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 dirty="0"/>
              <a:t>確認してからタップします。</a:t>
            </a:r>
            <a:endParaRPr lang="en-US" altLang="ja-JP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87B9F6E8-9F6D-F53E-A66A-2972AA0BC43D}"/>
              </a:ext>
            </a:extLst>
          </p:cNvPr>
          <p:cNvSpPr/>
          <p:nvPr/>
        </p:nvSpPr>
        <p:spPr>
          <a:xfrm>
            <a:off x="6981824" y="5960200"/>
            <a:ext cx="498086" cy="241186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2419FD78-B55C-08CA-BE34-E125C20ADF1B}"/>
              </a:ext>
            </a:extLst>
          </p:cNvPr>
          <p:cNvSpPr/>
          <p:nvPr/>
        </p:nvSpPr>
        <p:spPr>
          <a:xfrm>
            <a:off x="4408951" y="2068173"/>
            <a:ext cx="381000" cy="609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F8D39813-B8F0-8103-9BF0-747C80C37448}"/>
              </a:ext>
            </a:extLst>
          </p:cNvPr>
          <p:cNvSpPr/>
          <p:nvPr/>
        </p:nvSpPr>
        <p:spPr>
          <a:xfrm>
            <a:off x="7349761" y="3533348"/>
            <a:ext cx="498086" cy="273543"/>
          </a:xfrm>
          <a:prstGeom prst="down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901FF76-F83C-CDB1-DA5F-40BD6AA0749D}"/>
              </a:ext>
            </a:extLst>
          </p:cNvPr>
          <p:cNvSpPr/>
          <p:nvPr/>
        </p:nvSpPr>
        <p:spPr>
          <a:xfrm>
            <a:off x="5083174" y="5703852"/>
            <a:ext cx="5010855" cy="22515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6DE27FF4-D4A0-A668-7563-B0B9E110AC6E}"/>
              </a:ext>
            </a:extLst>
          </p:cNvPr>
          <p:cNvSpPr txBox="1"/>
          <p:nvPr/>
        </p:nvSpPr>
        <p:spPr>
          <a:xfrm>
            <a:off x="10204125" y="4883461"/>
            <a:ext cx="17043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動被写体ブレを抑制</a:t>
            </a:r>
            <a:endParaRPr kumimoji="1" lang="en-US" altLang="ja-JP" sz="1400" b="1" u="sng" dirty="0">
              <a:solidFill>
                <a:srgbClr val="C00000"/>
              </a:solidFill>
            </a:endParaRPr>
          </a:p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するために</a:t>
            </a:r>
            <a:endParaRPr kumimoji="1" lang="en-US" altLang="ja-JP" sz="1400" b="1" u="sng" dirty="0">
              <a:solidFill>
                <a:srgbClr val="C00000"/>
              </a:solidFill>
            </a:endParaRPr>
          </a:p>
          <a:p>
            <a:pPr algn="l"/>
            <a:r>
              <a:rPr lang="ja-JP" altLang="en-US" sz="1400" b="1" u="sng" dirty="0">
                <a:solidFill>
                  <a:srgbClr val="C00000"/>
                </a:solidFill>
              </a:rPr>
              <a:t>「シャッター優先」</a:t>
            </a:r>
            <a:endParaRPr lang="en-US" altLang="ja-JP" sz="1400" b="1" u="sng" dirty="0">
              <a:solidFill>
                <a:srgbClr val="C00000"/>
              </a:solidFill>
            </a:endParaRPr>
          </a:p>
          <a:p>
            <a:pPr algn="l"/>
            <a:r>
              <a:rPr lang="ja-JP" altLang="en-US" sz="1400" b="1" u="sng" dirty="0">
                <a:solidFill>
                  <a:srgbClr val="C00000"/>
                </a:solidFill>
              </a:rPr>
              <a:t>「</a:t>
            </a:r>
            <a:r>
              <a:rPr lang="en-US" altLang="ja-JP" sz="1400" b="1" u="sng" dirty="0">
                <a:solidFill>
                  <a:srgbClr val="C00000"/>
                </a:solidFill>
              </a:rPr>
              <a:t>1/1000</a:t>
            </a:r>
            <a:r>
              <a:rPr lang="ja-JP" altLang="en-US" sz="1400" b="1" u="sng" dirty="0">
                <a:solidFill>
                  <a:srgbClr val="C00000"/>
                </a:solidFill>
              </a:rPr>
              <a:t>」</a:t>
            </a:r>
            <a:endParaRPr lang="en-US" altLang="ja-JP" sz="1400" b="1" u="sng" dirty="0">
              <a:solidFill>
                <a:srgbClr val="C00000"/>
              </a:solidFill>
            </a:endParaRPr>
          </a:p>
          <a:p>
            <a:pPr algn="l"/>
            <a:r>
              <a:rPr kumimoji="1" lang="ja-JP" altLang="en-US" sz="1400" b="1" u="sng" dirty="0">
                <a:solidFill>
                  <a:srgbClr val="C00000"/>
                </a:solidFill>
              </a:rPr>
              <a:t>を推奨</a:t>
            </a:r>
          </a:p>
        </p:txBody>
      </p:sp>
    </p:spTree>
    <p:extLst>
      <p:ext uri="{BB962C8B-B14F-4D97-AF65-F5344CB8AC3E}">
        <p14:creationId xmlns:p14="http://schemas.microsoft.com/office/powerpoint/2010/main" val="331880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AA852924-B706-4EEF-12C7-C11BDB75D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43" y="1081303"/>
            <a:ext cx="11339513" cy="539750"/>
          </a:xfrm>
        </p:spPr>
        <p:txBody>
          <a:bodyPr/>
          <a:lstStyle/>
          <a:p>
            <a:r>
              <a:rPr kumimoji="1" lang="en-US" altLang="ja-JP" dirty="0"/>
              <a:t>PPK/RTK</a:t>
            </a:r>
            <a:r>
              <a:rPr kumimoji="1" lang="ja-JP" altLang="en-US" dirty="0"/>
              <a:t>の切り替え　</a:t>
            </a:r>
            <a:r>
              <a:rPr kumimoji="1" lang="en-US" altLang="ja-JP" dirty="0"/>
              <a:t>※PPK</a:t>
            </a:r>
            <a:r>
              <a:rPr kumimoji="1" lang="ja-JP" altLang="en-US" dirty="0"/>
              <a:t>で測量する場合は</a:t>
            </a:r>
            <a:r>
              <a:rPr kumimoji="1" lang="en-US" altLang="ja-JP" dirty="0"/>
              <a:t>RTK</a:t>
            </a:r>
            <a:r>
              <a:rPr kumimoji="1" lang="ja-JP" altLang="en-US" dirty="0"/>
              <a:t>を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にする必要はありません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7076CFD-5B02-A299-FA21-21D7B5F7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350635" y="1411287"/>
            <a:ext cx="4629150" cy="554355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6BEBDE-C53A-2EBD-DA3E-C966CACF8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42847" y="1521549"/>
            <a:ext cx="4629149" cy="532302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3D02FE-F6E3-AAA2-FC21-9C233571FD57}"/>
              </a:ext>
            </a:extLst>
          </p:cNvPr>
          <p:cNvSpPr/>
          <p:nvPr/>
        </p:nvSpPr>
        <p:spPr>
          <a:xfrm>
            <a:off x="6258560" y="5391118"/>
            <a:ext cx="30480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553918E-6106-81CA-94E0-3FB0C33F935C}"/>
              </a:ext>
            </a:extLst>
          </p:cNvPr>
          <p:cNvSpPr/>
          <p:nvPr/>
        </p:nvSpPr>
        <p:spPr>
          <a:xfrm>
            <a:off x="4867910" y="2730499"/>
            <a:ext cx="580788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C63BEF4-6805-A607-2392-B04D0A37AD7E}"/>
              </a:ext>
            </a:extLst>
          </p:cNvPr>
          <p:cNvSpPr/>
          <p:nvPr/>
        </p:nvSpPr>
        <p:spPr>
          <a:xfrm>
            <a:off x="470535" y="5373687"/>
            <a:ext cx="304800" cy="31933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987A08A-F6CE-93CC-523A-DD93F0C02ED3}"/>
              </a:ext>
            </a:extLst>
          </p:cNvPr>
          <p:cNvSpPr/>
          <p:nvPr/>
        </p:nvSpPr>
        <p:spPr>
          <a:xfrm>
            <a:off x="10659110" y="2654299"/>
            <a:ext cx="580788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2B0260-BFDB-D3EA-FCA9-9D909650EAF7}"/>
              </a:ext>
            </a:extLst>
          </p:cNvPr>
          <p:cNvSpPr txBox="1"/>
          <p:nvPr/>
        </p:nvSpPr>
        <p:spPr>
          <a:xfrm>
            <a:off x="3779150" y="2803722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OFF</a:t>
            </a:r>
            <a:r>
              <a:rPr lang="ja-JP" altLang="en-US"/>
              <a:t>で</a:t>
            </a:r>
            <a:r>
              <a:rPr lang="en-US" altLang="ja-JP"/>
              <a:t>PPK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EF9468-0BEF-AF6B-7A0A-41765F1BDCA3}"/>
              </a:ext>
            </a:extLst>
          </p:cNvPr>
          <p:cNvSpPr txBox="1"/>
          <p:nvPr/>
        </p:nvSpPr>
        <p:spPr>
          <a:xfrm>
            <a:off x="9519550" y="2730499"/>
            <a:ext cx="1015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ON</a:t>
            </a:r>
            <a:r>
              <a:rPr lang="ja-JP" altLang="en-US"/>
              <a:t>で</a:t>
            </a:r>
            <a:r>
              <a:rPr lang="en-US" altLang="ja-JP"/>
              <a:t>RTK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1663160-EA24-45CE-C92C-BFED102786E8}"/>
              </a:ext>
            </a:extLst>
          </p:cNvPr>
          <p:cNvSpPr/>
          <p:nvPr/>
        </p:nvSpPr>
        <p:spPr>
          <a:xfrm>
            <a:off x="9135110" y="5333968"/>
            <a:ext cx="2057400" cy="45720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FD27FE0-2478-8762-8620-93593484748A}"/>
              </a:ext>
            </a:extLst>
          </p:cNvPr>
          <p:cNvSpPr txBox="1"/>
          <p:nvPr/>
        </p:nvSpPr>
        <p:spPr>
          <a:xfrm>
            <a:off x="8820076" y="4964410"/>
            <a:ext cx="26874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「カスタムネットワーク</a:t>
            </a:r>
            <a:r>
              <a:rPr lang="en-US" altLang="ja-JP"/>
              <a:t>RTK</a:t>
            </a:r>
            <a:r>
              <a:rPr lang="ja-JP" altLang="en-US"/>
              <a:t>」を選択</a:t>
            </a:r>
            <a:endParaRPr lang="en-US" altLang="ja-JP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5538566-2E45-FA6C-3E33-7F4E58787CFC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3814944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F26B2286-AC28-5277-2BAE-1F7191184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9" y="909003"/>
            <a:ext cx="11339513" cy="539750"/>
          </a:xfrm>
        </p:spPr>
        <p:txBody>
          <a:bodyPr/>
          <a:lstStyle/>
          <a:p>
            <a:r>
              <a:rPr kumimoji="1" lang="en-US" altLang="ja-JP" dirty="0"/>
              <a:t>RTK</a:t>
            </a:r>
            <a:r>
              <a:rPr kumimoji="1" lang="ja-JP" altLang="en-US" dirty="0"/>
              <a:t>設定例　　エッジ２の</a:t>
            </a:r>
            <a:r>
              <a:rPr kumimoji="1" lang="en-US" altLang="ja-JP" dirty="0" err="1"/>
              <a:t>Ntrip</a:t>
            </a:r>
            <a:r>
              <a:rPr kumimoji="1" lang="ja-JP" altLang="en-US" dirty="0"/>
              <a:t>補正情報を使用する場合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F80A6F4-C3FF-E28A-7EA6-EED8C3CB7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23214" y="1680051"/>
            <a:ext cx="4676775" cy="473392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11EFF33-19FD-3D8A-0653-63286640C2D3}"/>
              </a:ext>
            </a:extLst>
          </p:cNvPr>
          <p:cNvSpPr txBox="1"/>
          <p:nvPr/>
        </p:nvSpPr>
        <p:spPr>
          <a:xfrm>
            <a:off x="1994369" y="4504214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SC21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311CD8F-3A3F-58F8-90D6-2489DBE3F7DC}"/>
              </a:ext>
            </a:extLst>
          </p:cNvPr>
          <p:cNvSpPr txBox="1"/>
          <p:nvPr/>
        </p:nvSpPr>
        <p:spPr>
          <a:xfrm>
            <a:off x="3083302" y="3938171"/>
            <a:ext cx="2653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en-US" altLang="ja-JP"/>
              <a:t>Edge2</a:t>
            </a:r>
            <a:r>
              <a:rPr lang="ja-JP" altLang="en-US"/>
              <a:t>固定局のシリアルナンバー</a:t>
            </a:r>
            <a:endParaRPr lang="en-US" altLang="ja-JP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0BCD15F-2531-0F62-A69E-0EEF287348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184965" y="1717450"/>
            <a:ext cx="4676775" cy="465912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9D0EB5C-B577-A319-F60C-C4F4F2E4B8D2}"/>
              </a:ext>
            </a:extLst>
          </p:cNvPr>
          <p:cNvSpPr txBox="1"/>
          <p:nvPr/>
        </p:nvSpPr>
        <p:spPr>
          <a:xfrm>
            <a:off x="8295640" y="3438208"/>
            <a:ext cx="2635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>
              <a:defRPr sz="1400" b="1">
                <a:solidFill>
                  <a:srgbClr val="0070C0"/>
                </a:solidFill>
                <a:effectLst>
                  <a:glow rad="127000">
                    <a:schemeClr val="bg1"/>
                  </a:glow>
                </a:effectLst>
              </a:defRPr>
            </a:lvl1pPr>
          </a:lstStyle>
          <a:p>
            <a:r>
              <a:rPr lang="ja-JP" altLang="en-US"/>
              <a:t>ここが「</a:t>
            </a:r>
            <a:r>
              <a:rPr lang="en-US" altLang="ja-JP"/>
              <a:t>FIX</a:t>
            </a:r>
            <a:r>
              <a:rPr lang="ja-JP" altLang="en-US"/>
              <a:t>」になることを確認する</a:t>
            </a:r>
            <a:endParaRPr lang="en-US" altLang="ja-JP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1CBF1B06-78A0-7B17-2FA1-F4AF89256128}"/>
              </a:ext>
            </a:extLst>
          </p:cNvPr>
          <p:cNvSpPr/>
          <p:nvPr/>
        </p:nvSpPr>
        <p:spPr>
          <a:xfrm>
            <a:off x="7714852" y="3438208"/>
            <a:ext cx="580788" cy="307777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endParaRPr lang="ja-JP" altLang="en-US" sz="200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053D6C9-AAD3-50C6-5FBC-989117993040}"/>
              </a:ext>
            </a:extLst>
          </p:cNvPr>
          <p:cNvSpPr txBox="1">
            <a:spLocks/>
          </p:cNvSpPr>
          <p:nvPr/>
        </p:nvSpPr>
        <p:spPr>
          <a:xfrm>
            <a:off x="2951355" y="97317"/>
            <a:ext cx="6713595" cy="70508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b="1" kern="1200">
                <a:solidFill>
                  <a:srgbClr val="2727C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en-US" altLang="ja-JP" sz="2800" dirty="0">
                <a:solidFill>
                  <a:srgbClr val="2F3941"/>
                </a:solidFill>
                <a:latin typeface="-apple-system"/>
              </a:rPr>
              <a:t>MAVIC3E</a:t>
            </a:r>
            <a:r>
              <a:rPr lang="ja-JP" altLang="en-US" sz="2800" dirty="0">
                <a:solidFill>
                  <a:srgbClr val="2F3941"/>
                </a:solidFill>
                <a:latin typeface="-apple-system"/>
              </a:rPr>
              <a:t>の推奨飛行設定について</a:t>
            </a:r>
          </a:p>
        </p:txBody>
      </p:sp>
    </p:spTree>
    <p:extLst>
      <p:ext uri="{BB962C8B-B14F-4D97-AF65-F5344CB8AC3E}">
        <p14:creationId xmlns:p14="http://schemas.microsoft.com/office/powerpoint/2010/main" val="824108871"/>
      </p:ext>
    </p:extLst>
  </p:cSld>
  <p:clrMapOvr>
    <a:masterClrMapping/>
  </p:clrMapOvr>
</p:sld>
</file>

<file path=ppt/theme/theme1.xml><?xml version="1.0" encoding="utf-8"?>
<a:theme xmlns:a="http://schemas.openxmlformats.org/drawingml/2006/main" name="表紙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8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3_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t"/>
      <a:lstStyle>
        <a:defPPr algn="l">
          <a:defRPr kumimoji="1" sz="1100">
            <a:latin typeface="Meiryo" panose="020B0604030504040204" pitchFamily="34" charset="-128"/>
            <a:ea typeface="Meiryo" panose="020B0604030504040204" pitchFamily="34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kumimoji="1" smtClean="0">
            <a:latin typeface="Meiryo" panose="020B0604030504040204" pitchFamily="34" charset="-128"/>
            <a:ea typeface="Meiryo" panose="020B060403050404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コンテンツ扉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457BE92-DD17-4887-A517-F4E6FC401CB0}" vid="{E2113137-E5A4-435E-AFB6-502C868608AB}"/>
    </a:ext>
  </a:extLst>
</a:theme>
</file>

<file path=ppt/theme/theme8.xml><?xml version="1.0" encoding="utf-8"?>
<a:theme xmlns:a="http://schemas.openxmlformats.org/drawingml/2006/main" name="9_White Master">
  <a:themeElements>
    <a:clrScheme name="SSSグループ標準テンプレート">
      <a:dk1>
        <a:sysClr val="windowText" lastClr="000000"/>
      </a:dk1>
      <a:lt1>
        <a:sysClr val="window" lastClr="FFFFFF"/>
      </a:lt1>
      <a:dk2>
        <a:srgbClr val="7C388C"/>
      </a:dk2>
      <a:lt2>
        <a:srgbClr val="D42F7E"/>
      </a:lt2>
      <a:accent1>
        <a:srgbClr val="1952A6"/>
      </a:accent1>
      <a:accent2>
        <a:srgbClr val="54A9CC"/>
      </a:accent2>
      <a:accent3>
        <a:srgbClr val="318C3A"/>
      </a:accent3>
      <a:accent4>
        <a:srgbClr val="F2CE00"/>
      </a:accent4>
      <a:accent5>
        <a:srgbClr val="E6820B"/>
      </a:accent5>
      <a:accent6>
        <a:srgbClr val="CF1111"/>
      </a:accent6>
      <a:hlink>
        <a:srgbClr val="5887F5"/>
      </a:hlink>
      <a:folHlink>
        <a:srgbClr val="683ABD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9525"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800" dirty="0" smtClean="0">
            <a:solidFill>
              <a:schemeClr val="tx1"/>
            </a:solidFill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kumimoji="1" sz="1800" dirty="0" err="1" smtClean="0">
            <a:latin typeface="Arial" panose="020B0604020202020204" pitchFamily="34" charset="0"/>
            <a:ea typeface="Meiryo UI" panose="020B0604030504040204" pitchFamily="50" charset="-128"/>
            <a:cs typeface="Arial" panose="020B0604020202020204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説明ページ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E457BE92-DD17-4887-A517-F4E6FC401CB0}" vid="{3298CF0B-0D23-48A5-A492-EA4EAAE7FCA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2A9CACE2D0A15D4A8F5B8EC7AF0030DF" ma:contentTypeVersion="4" ma:contentTypeDescription="新しいドキュメントを作成します。" ma:contentTypeScope="" ma:versionID="dd66d4c482161b7815af5e58f6f093f4">
  <xsd:schema xmlns:xsd="http://www.w3.org/2001/XMLSchema" xmlns:xs="http://www.w3.org/2001/XMLSchema" xmlns:p="http://schemas.microsoft.com/office/2006/metadata/properties" xmlns:ns2="14709c19-9c82-470d-adf9-0ceaa0eaf064" xmlns:ns3="5c59ce6f-7969-4c40-915a-6ad9578fe078" targetNamespace="http://schemas.microsoft.com/office/2006/metadata/properties" ma:root="true" ma:fieldsID="0bfda79ddbc947637978a419ed205f55" ns2:_="" ns3:_="">
    <xsd:import namespace="14709c19-9c82-470d-adf9-0ceaa0eaf064"/>
    <xsd:import namespace="5c59ce6f-7969-4c40-915a-6ad9578fe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09c19-9c82-470d-adf9-0ceaa0eaf0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59ce6f-7969-4c40-915a-6ad9578fe0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20F481-E198-416A-84A7-0B1B2644A2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1EF08D-F8DA-4975-B7B2-B9EB78E5EC19}">
  <ds:schemaRefs>
    <ds:schemaRef ds:uri="5c59ce6f-7969-4c40-915a-6ad9578fe078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4709c19-9c82-470d-adf9-0ceaa0eaf0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13DF13-DBC6-40C2-8E3B-21F00D5A61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709c19-9c82-470d-adf9-0ceaa0eaf064"/>
    <ds:schemaRef ds:uri="5c59ce6f-7969-4c40-915a-6ad9578fe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68630</TotalTime>
  <Words>484</Words>
  <Application>Microsoft Office PowerPoint</Application>
  <PresentationFormat>ワイド画面</PresentationFormat>
  <Paragraphs>81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9</vt:i4>
      </vt:variant>
      <vt:variant>
        <vt:lpstr>スライド タイトル</vt:lpstr>
      </vt:variant>
      <vt:variant>
        <vt:i4>7</vt:i4>
      </vt:variant>
    </vt:vector>
  </HeadingPairs>
  <TitlesOfParts>
    <vt:vector size="25" baseType="lpstr">
      <vt:lpstr>-apple-system</vt:lpstr>
      <vt:lpstr>Meiryo UI</vt:lpstr>
      <vt:lpstr>Meiryo</vt:lpstr>
      <vt:lpstr>小塚ゴシック Pr6N B</vt:lpstr>
      <vt:lpstr>游ゴシック</vt:lpstr>
      <vt:lpstr>游ゴシック Light</vt:lpstr>
      <vt:lpstr>游ゴシック Medium</vt:lpstr>
      <vt:lpstr>Arial</vt:lpstr>
      <vt:lpstr>Times New Roman</vt:lpstr>
      <vt:lpstr>表紙</vt:lpstr>
      <vt:lpstr>1_説明ページ</vt:lpstr>
      <vt:lpstr>2_説明ページ</vt:lpstr>
      <vt:lpstr>7_White Master</vt:lpstr>
      <vt:lpstr>8_White Master</vt:lpstr>
      <vt:lpstr>3_説明ページ</vt:lpstr>
      <vt:lpstr>コンテンツ扉</vt:lpstr>
      <vt:lpstr>9_White Master</vt:lpstr>
      <vt:lpstr>説明ページ</vt:lpstr>
      <vt:lpstr>MAVIC3Eの推奨飛行設定について</vt:lpstr>
      <vt:lpstr>フライトプラン作成手順②</vt:lpstr>
      <vt:lpstr>PowerPoint プレゼンテーション</vt:lpstr>
      <vt:lpstr>フライトプラン作成手順④</vt:lpstr>
      <vt:lpstr>フライト前確認</vt:lpstr>
      <vt:lpstr>PPK/RTKの切り替え　※PPKで測量する場合はRTKをONにする必要はありません</vt:lpstr>
      <vt:lpstr>RTK設定例　　エッジ２のNtrip補正情報を使用する場合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石上 学</dc:creator>
  <cp:lastModifiedBy>Kobayashi, Ryou / 小林　亮</cp:lastModifiedBy>
  <cp:revision>1812</cp:revision>
  <dcterms:created xsi:type="dcterms:W3CDTF">2021-03-26T09:54:52Z</dcterms:created>
  <dcterms:modified xsi:type="dcterms:W3CDTF">2024-03-05T08:07:12Z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0x0101002A9CACE2D0A15D4A8F5B8EC7AF0030DF</vt:lpwstr>
  </property>
</Properties>
</file>