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80" r:id="rId5"/>
    <p:sldMasterId id="2147483684" r:id="rId6"/>
    <p:sldMasterId id="2147483688" r:id="rId7"/>
    <p:sldMasterId id="2147483694" r:id="rId8"/>
    <p:sldMasterId id="2147483712" r:id="rId9"/>
    <p:sldMasterId id="2147483715" r:id="rId10"/>
    <p:sldMasterId id="2147483719" r:id="rId11"/>
    <p:sldMasterId id="2147483726" r:id="rId12"/>
  </p:sldMasterIdLst>
  <p:notesMasterIdLst>
    <p:notesMasterId r:id="rId21"/>
  </p:notesMasterIdLst>
  <p:sldIdLst>
    <p:sldId id="2146851302" r:id="rId13"/>
    <p:sldId id="2146851301" r:id="rId14"/>
    <p:sldId id="2146851303" r:id="rId15"/>
    <p:sldId id="2146851304" r:id="rId16"/>
    <p:sldId id="2146851306" r:id="rId17"/>
    <p:sldId id="2146851305" r:id="rId18"/>
    <p:sldId id="2146851307" r:id="rId19"/>
    <p:sldId id="214685130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0AD47"/>
    <a:srgbClr val="0000CC"/>
    <a:srgbClr val="F6A4B4"/>
    <a:srgbClr val="FCDAF4"/>
    <a:srgbClr val="0000CA"/>
    <a:srgbClr val="00CC00"/>
    <a:srgbClr val="EBD4FA"/>
    <a:srgbClr val="339933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6" autoAdjust="0"/>
    <p:restoredTop sz="74123" autoAdjust="0"/>
  </p:normalViewPr>
  <p:slideViewPr>
    <p:cSldViewPr snapToGrid="0">
      <p:cViewPr varScale="1">
        <p:scale>
          <a:sx n="67" d="100"/>
          <a:sy n="67" d="100"/>
        </p:scale>
        <p:origin x="931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109CD-AE6C-4AE0-907C-FA89E9C08523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FE84-155D-4381-88BE-3A52D27EE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65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FE84-155D-4381-88BE-3A52D27EE6DB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95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FE84-155D-4381-88BE-3A52D27EE6D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289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FE84-155D-4381-88BE-3A52D27EE6D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729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FE84-155D-4381-88BE-3A52D27EE6D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473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FE84-155D-4381-88BE-3A52D27EE6D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52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FE84-155D-4381-88BE-3A52D27EE6D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07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  <p:sp>
        <p:nvSpPr>
          <p:cNvPr id="3" name="スライド番号プレースホルダー 5">
            <a:extLst>
              <a:ext uri="{FF2B5EF4-FFF2-40B4-BE49-F238E27FC236}">
                <a16:creationId xmlns:a16="http://schemas.microsoft.com/office/drawing/2014/main" id="{F4BFBE8B-B96F-4EB7-8822-B930BEC01C9C}"/>
              </a:ext>
            </a:extLst>
          </p:cNvPr>
          <p:cNvSpPr txBox="1">
            <a:spLocks/>
          </p:cNvSpPr>
          <p:nvPr userDrawn="1"/>
        </p:nvSpPr>
        <p:spPr>
          <a:xfrm>
            <a:off x="9887412" y="0"/>
            <a:ext cx="2311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 defTabSz="914400" rtl="0" eaLnBrk="1" latinLnBrk="0" hangingPunct="1"/>
            <a:fld id="{1B6CB131-81F5-444E-A2E5-043B608EAE32}" type="slidenum">
              <a:rPr kumimoji="1" lang="ja-JP" altLang="en-US" sz="1200" kern="120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pPr marL="0" algn="r" defTabSz="914400" rtl="0" eaLnBrk="1" latinLnBrk="0" hangingPunct="1"/>
              <a:t>‹#›</a:t>
            </a:fld>
            <a:endParaRPr kumimoji="1" lang="ja-JP" altLang="en-US" sz="1200" kern="1200" dirty="0">
              <a:solidFill>
                <a:schemeClr val="tx1">
                  <a:tint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gray">
          <a:xfrm>
            <a:off x="431350" y="360280"/>
            <a:ext cx="11327713" cy="5396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797" b="1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2" name="コンテンツ プレースホルダ 2">
            <a:extLst>
              <a:ext uri="{FF2B5EF4-FFF2-40B4-BE49-F238E27FC236}">
                <a16:creationId xmlns:a16="http://schemas.microsoft.com/office/drawing/2014/main" id="{6E812C4E-2A4A-4E33-AFD8-652B4014BC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1020" y="1113984"/>
            <a:ext cx="10771005" cy="5121861"/>
          </a:xfrm>
          <a:prstGeom prst="rect">
            <a:avLst/>
          </a:prstGeom>
        </p:spPr>
        <p:txBody>
          <a:bodyPr/>
          <a:lstStyle>
            <a:lvl1pPr marL="179209" indent="-179209">
              <a:buFont typeface="Arial" panose="020B0604020202020204" pitchFamily="34" charset="0"/>
              <a:buChar char="•"/>
              <a:defRPr sz="17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537625" indent="-172865">
              <a:buFont typeface="Arial" panose="020B0604020202020204" pitchFamily="34" charset="0"/>
              <a:buChar char="–"/>
              <a:defRPr sz="15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marL="896041" indent="-179209" defTabSz="1075249">
              <a:buFont typeface="Arial" panose="020B0604020202020204" pitchFamily="34" charset="0"/>
              <a:buChar char="•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marL="1254457" indent="-179209">
              <a:buFont typeface="Arial" panose="020B0604020202020204" pitchFamily="34" charset="0"/>
              <a:buChar char="–"/>
              <a:defRPr sz="11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marL="1612874" indent="-179209">
              <a:buFont typeface="Arial" panose="020B0604020202020204" pitchFamily="34" charset="0"/>
              <a:buChar char="»"/>
              <a:defRPr sz="11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  <a:lvl6pPr marL="2720589" indent="0">
              <a:buNone/>
              <a:defRPr sz="1199"/>
            </a:lvl6pPr>
            <a:lvl7pPr marL="3264706" indent="0">
              <a:buNone/>
              <a:defRPr/>
            </a:lvl7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566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417248CC-449C-44FE-B05E-FE5DDD78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3086" y="4406901"/>
            <a:ext cx="10363200" cy="1362075"/>
          </a:xfrm>
        </p:spPr>
        <p:txBody>
          <a:bodyPr anchor="t"/>
          <a:lstStyle>
            <a:lvl1pPr algn="l">
              <a:defRPr sz="1998" b="0" cap="none" baseline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サブタイトルの書式設定</a:t>
            </a:r>
          </a:p>
        </p:txBody>
      </p:sp>
      <p:sp>
        <p:nvSpPr>
          <p:cNvPr id="18" name="テキスト プレースホルダ 2">
            <a:extLst>
              <a:ext uri="{FF2B5EF4-FFF2-40B4-BE49-F238E27FC236}">
                <a16:creationId xmlns:a16="http://schemas.microsoft.com/office/drawing/2014/main" id="{F701B879-9CBD-4FE8-8BE8-AB35BF84A5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63086" y="2906713"/>
            <a:ext cx="10363200" cy="1500187"/>
          </a:xfrm>
        </p:spPr>
        <p:txBody>
          <a:bodyPr anchor="b"/>
          <a:lstStyle>
            <a:lvl1pPr marL="0" indent="0">
              <a:buNone/>
              <a:defRPr sz="3197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610528" indent="0">
              <a:buNone/>
              <a:defRPr sz="2398"/>
            </a:lvl2pPr>
            <a:lvl3pPr marL="1221056" indent="0">
              <a:buNone/>
              <a:defRPr sz="2098"/>
            </a:lvl3pPr>
            <a:lvl4pPr marL="1831583" indent="0">
              <a:buNone/>
              <a:defRPr sz="1898"/>
            </a:lvl4pPr>
            <a:lvl5pPr marL="2442110" indent="0">
              <a:buNone/>
              <a:defRPr sz="1898"/>
            </a:lvl5pPr>
            <a:lvl6pPr marL="3052638" indent="0">
              <a:buNone/>
              <a:defRPr sz="1898"/>
            </a:lvl6pPr>
            <a:lvl7pPr marL="3663166" indent="0">
              <a:buNone/>
              <a:defRPr sz="1898"/>
            </a:lvl7pPr>
            <a:lvl8pPr marL="4273693" indent="0">
              <a:buNone/>
              <a:defRPr sz="1898"/>
            </a:lvl8pPr>
            <a:lvl9pPr marL="4884221" indent="0">
              <a:buNone/>
              <a:defRPr sz="1898"/>
            </a:lvl9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8977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gray">
          <a:xfrm>
            <a:off x="431350" y="360280"/>
            <a:ext cx="11327713" cy="5396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797" b="1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2" name="コンテンツ プレースホルダ 2">
            <a:extLst>
              <a:ext uri="{FF2B5EF4-FFF2-40B4-BE49-F238E27FC236}">
                <a16:creationId xmlns:a16="http://schemas.microsoft.com/office/drawing/2014/main" id="{6E812C4E-2A4A-4E33-AFD8-652B4014BC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1021" y="1113984"/>
            <a:ext cx="5035314" cy="4978696"/>
          </a:xfrm>
          <a:prstGeom prst="rect">
            <a:avLst/>
          </a:prstGeom>
        </p:spPr>
        <p:txBody>
          <a:bodyPr/>
          <a:lstStyle>
            <a:lvl1pPr marL="408089" indent="-408089">
              <a:buFont typeface="Arial" panose="020B0604020202020204" pitchFamily="34" charset="0"/>
              <a:buChar char="•"/>
              <a:defRPr sz="23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884191" indent="-340074">
              <a:buFont typeface="Arial" panose="020B0604020202020204" pitchFamily="34" charset="0"/>
              <a:buChar char="–"/>
              <a:defRPr sz="19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marL="1360294" indent="-272059">
              <a:buFont typeface="Arial" panose="020B0604020202020204" pitchFamily="34" charset="0"/>
              <a:buChar char="•"/>
              <a:defRPr sz="17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marL="1904412" indent="-272059">
              <a:buFont typeface="Arial" panose="020B0604020202020204" pitchFamily="34" charset="0"/>
              <a:buChar char="–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marL="2448530" indent="-272059">
              <a:buFont typeface="Arial" panose="020B0604020202020204" pitchFamily="34" charset="0"/>
              <a:buChar char="»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2">
            <a:extLst>
              <a:ext uri="{FF2B5EF4-FFF2-40B4-BE49-F238E27FC236}">
                <a16:creationId xmlns:a16="http://schemas.microsoft.com/office/drawing/2014/main" id="{943F5580-99CD-4972-9CE2-7DF497531DE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55666" y="1113984"/>
            <a:ext cx="5035314" cy="4978696"/>
          </a:xfrm>
          <a:prstGeom prst="rect">
            <a:avLst/>
          </a:prstGeom>
        </p:spPr>
        <p:txBody>
          <a:bodyPr/>
          <a:lstStyle>
            <a:lvl1pPr marL="408089" indent="-408089">
              <a:buFont typeface="Arial" panose="020B0604020202020204" pitchFamily="34" charset="0"/>
              <a:buChar char="•"/>
              <a:defRPr sz="23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884191" indent="-340074">
              <a:buFont typeface="Arial" panose="020B0604020202020204" pitchFamily="34" charset="0"/>
              <a:buChar char="–"/>
              <a:defRPr sz="19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marL="1360294" indent="-272059">
              <a:buFont typeface="Arial" panose="020B0604020202020204" pitchFamily="34" charset="0"/>
              <a:buChar char="•"/>
              <a:defRPr sz="17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marL="1904412" indent="-272059">
              <a:buFont typeface="Arial" panose="020B0604020202020204" pitchFamily="34" charset="0"/>
              <a:buChar char="–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marL="2448530" indent="-272059">
              <a:buFont typeface="Arial" panose="020B0604020202020204" pitchFamily="34" charset="0"/>
              <a:buChar char="»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720346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873" y="2978310"/>
            <a:ext cx="3596254" cy="89979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6464DB5-BF5E-4AA2-A0F2-CFD0ECF8BF49}"/>
              </a:ext>
            </a:extLst>
          </p:cNvPr>
          <p:cNvSpPr/>
          <p:nvPr userDrawn="1"/>
        </p:nvSpPr>
        <p:spPr>
          <a:xfrm>
            <a:off x="0" y="6354061"/>
            <a:ext cx="12192000" cy="503939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5" tIns="45672" rIns="91345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98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 userDrawn="1"/>
        </p:nvSpPr>
        <p:spPr bwMode="gray">
          <a:xfrm>
            <a:off x="719976" y="5938626"/>
            <a:ext cx="10752049" cy="60330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899" kern="1200">
                <a:solidFill>
                  <a:srgbClr val="71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SONY is a registered trademark of Sony Corporation.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899">
                <a:solidFill>
                  <a:srgbClr val="7171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899">
                <a:solidFill>
                  <a:srgbClr val="7171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Other company names and product names are registered trademarks and/or trademarks of the respective companies.</a:t>
            </a:r>
          </a:p>
        </p:txBody>
      </p:sp>
    </p:spTree>
    <p:extLst>
      <p:ext uri="{BB962C8B-B14F-4D97-AF65-F5344CB8AC3E}">
        <p14:creationId xmlns:p14="http://schemas.microsoft.com/office/powerpoint/2010/main" val="3365589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CE7533CC-6EE2-49CD-8DA5-2E4BF7C8EF21}"/>
              </a:ext>
            </a:extLst>
          </p:cNvPr>
          <p:cNvSpPr txBox="1">
            <a:spLocks/>
          </p:cNvSpPr>
          <p:nvPr userDrawn="1"/>
        </p:nvSpPr>
        <p:spPr>
          <a:xfrm>
            <a:off x="2461734" y="160536"/>
            <a:ext cx="7268533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solidFill>
                  <a:schemeClr val="tx1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</a:rPr>
              <a:t>ページタイトルを入力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85577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Meiryo" panose="020B0604030504040204" pitchFamily="34" charset="-128"/>
                <a:ea typeface="Meiryo" panose="020B0604030504040204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/>
              <a:t>00.</a:t>
            </a:r>
            <a:endParaRPr kumimoji="1" lang="ja-JP" altLang="en-US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68754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&amp;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gray">
          <a:xfrm>
            <a:off x="431350" y="360280"/>
            <a:ext cx="11327713" cy="5396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797" b="1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2" name="コンテンツ プレースホルダ 2">
            <a:extLst>
              <a:ext uri="{FF2B5EF4-FFF2-40B4-BE49-F238E27FC236}">
                <a16:creationId xmlns:a16="http://schemas.microsoft.com/office/drawing/2014/main" id="{6E812C4E-2A4A-4E33-AFD8-652B4014BC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1020" y="1113984"/>
            <a:ext cx="10771005" cy="5121861"/>
          </a:xfrm>
          <a:prstGeom prst="rect">
            <a:avLst/>
          </a:prstGeom>
        </p:spPr>
        <p:txBody>
          <a:bodyPr/>
          <a:lstStyle>
            <a:lvl1pPr marL="408089" indent="-408089">
              <a:buFont typeface="Arial" panose="020B0604020202020204" pitchFamily="34" charset="0"/>
              <a:buChar char="•"/>
              <a:defRPr sz="23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884191" indent="-340074">
              <a:buFont typeface="Arial" panose="020B0604020202020204" pitchFamily="34" charset="0"/>
              <a:buChar char="–"/>
              <a:defRPr sz="19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marL="1360294" indent="-272059">
              <a:buFont typeface="Arial" panose="020B0604020202020204" pitchFamily="34" charset="0"/>
              <a:buChar char="•"/>
              <a:defRPr sz="17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marL="1904412" indent="-272059">
              <a:buFont typeface="Arial" panose="020B0604020202020204" pitchFamily="34" charset="0"/>
              <a:buChar char="–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marL="2448530" indent="-272059">
              <a:buFont typeface="Arial" panose="020B0604020202020204" pitchFamily="34" charset="0"/>
              <a:buChar char="»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  <a:lvl6pPr marL="2720589" indent="0">
              <a:buNone/>
              <a:defRPr sz="1199"/>
            </a:lvl6pPr>
            <a:lvl7pPr marL="3264706" indent="0">
              <a:buNone/>
              <a:defRPr/>
            </a:lvl7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906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154" y="5733472"/>
            <a:ext cx="5538231" cy="21522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399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部署名</a:t>
            </a:r>
          </a:p>
        </p:txBody>
      </p:sp>
      <p:sp>
        <p:nvSpPr>
          <p:cNvPr id="27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557154" y="1989174"/>
            <a:ext cx="5538231" cy="57613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197" b="1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28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557154" y="2915290"/>
            <a:ext cx="5538231" cy="30770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998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544117" indent="0" algn="l">
              <a:buNone/>
              <a:defRPr/>
            </a:lvl2pPr>
          </a:lstStyle>
          <a:p>
            <a:pPr lvl="0"/>
            <a:r>
              <a:rPr kumimoji="1" lang="ja-JP" altLang="en-US"/>
              <a:t>サブタイトルの書式設定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2" y="302896"/>
            <a:ext cx="1436674" cy="36153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45" y="6426100"/>
            <a:ext cx="1294055" cy="43271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DBC2A4A-3EE6-493C-B3D1-83AD435B76BC}"/>
              </a:ext>
            </a:extLst>
          </p:cNvPr>
          <p:cNvSpPr/>
          <p:nvPr userDrawn="1"/>
        </p:nvSpPr>
        <p:spPr>
          <a:xfrm>
            <a:off x="0" y="6354061"/>
            <a:ext cx="12192000" cy="503939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5" tIns="45672" rIns="91345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98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A15223-D24D-412D-B323-B01B1BC432ED}"/>
              </a:ext>
            </a:extLst>
          </p:cNvPr>
          <p:cNvSpPr txBox="1"/>
          <p:nvPr userDrawn="1"/>
        </p:nvSpPr>
        <p:spPr>
          <a:xfrm>
            <a:off x="557154" y="6164671"/>
            <a:ext cx="3370293" cy="24616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1088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99">
                <a:latin typeface="Arial" panose="020B0604020202020204" pitchFamily="34" charset="0"/>
                <a:cs typeface="Arial" panose="020B0604020202020204" pitchFamily="34" charset="0"/>
              </a:rPr>
              <a:t>Copyright 2021 Sony Semiconductor Solutions Corporation</a:t>
            </a:r>
            <a:endParaRPr kumimoji="1" lang="ja-JP" altLang="en-US" sz="9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19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gray">
          <a:xfrm>
            <a:off x="431350" y="360280"/>
            <a:ext cx="11327713" cy="5396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797" b="1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2" name="コンテンツ プレースホルダ 2">
            <a:extLst>
              <a:ext uri="{FF2B5EF4-FFF2-40B4-BE49-F238E27FC236}">
                <a16:creationId xmlns:a16="http://schemas.microsoft.com/office/drawing/2014/main" id="{6E812C4E-2A4A-4E33-AFD8-652B4014BC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1020" y="1113984"/>
            <a:ext cx="10771005" cy="5121861"/>
          </a:xfrm>
          <a:prstGeom prst="rect">
            <a:avLst/>
          </a:prstGeom>
        </p:spPr>
        <p:txBody>
          <a:bodyPr/>
          <a:lstStyle>
            <a:lvl1pPr marL="179209" indent="-179209">
              <a:buFont typeface="Arial" panose="020B0604020202020204" pitchFamily="34" charset="0"/>
              <a:buChar char="•"/>
              <a:defRPr sz="17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537625" indent="-172865">
              <a:buFont typeface="Arial" panose="020B0604020202020204" pitchFamily="34" charset="0"/>
              <a:buChar char="–"/>
              <a:defRPr sz="15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marL="896041" indent="-179209" defTabSz="1075249">
              <a:buFont typeface="Arial" panose="020B0604020202020204" pitchFamily="34" charset="0"/>
              <a:buChar char="•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marL="1254457" indent="-179209">
              <a:buFont typeface="Arial" panose="020B0604020202020204" pitchFamily="34" charset="0"/>
              <a:buChar char="–"/>
              <a:defRPr sz="11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marL="1612874" indent="-179209">
              <a:buFont typeface="Arial" panose="020B0604020202020204" pitchFamily="34" charset="0"/>
              <a:buChar char="»"/>
              <a:defRPr sz="11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  <a:lvl6pPr marL="2720589" indent="0">
              <a:buNone/>
              <a:defRPr sz="1199"/>
            </a:lvl6pPr>
            <a:lvl7pPr marL="3264706" indent="0">
              <a:buNone/>
              <a:defRPr/>
            </a:lvl7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9141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417248CC-449C-44FE-B05E-FE5DDD78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3086" y="4406901"/>
            <a:ext cx="10363200" cy="1362075"/>
          </a:xfrm>
        </p:spPr>
        <p:txBody>
          <a:bodyPr anchor="t"/>
          <a:lstStyle>
            <a:lvl1pPr algn="l">
              <a:defRPr sz="1998" b="0" cap="none" baseline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サブタイトルの書式設定</a:t>
            </a:r>
          </a:p>
        </p:txBody>
      </p:sp>
      <p:sp>
        <p:nvSpPr>
          <p:cNvPr id="18" name="テキスト プレースホルダ 2">
            <a:extLst>
              <a:ext uri="{FF2B5EF4-FFF2-40B4-BE49-F238E27FC236}">
                <a16:creationId xmlns:a16="http://schemas.microsoft.com/office/drawing/2014/main" id="{F701B879-9CBD-4FE8-8BE8-AB35BF84A5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63086" y="2906713"/>
            <a:ext cx="10363200" cy="1500187"/>
          </a:xfrm>
        </p:spPr>
        <p:txBody>
          <a:bodyPr anchor="b"/>
          <a:lstStyle>
            <a:lvl1pPr marL="0" indent="0">
              <a:buNone/>
              <a:defRPr sz="3197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610528" indent="0">
              <a:buNone/>
              <a:defRPr sz="2398"/>
            </a:lvl2pPr>
            <a:lvl3pPr marL="1221056" indent="0">
              <a:buNone/>
              <a:defRPr sz="2098"/>
            </a:lvl3pPr>
            <a:lvl4pPr marL="1831583" indent="0">
              <a:buNone/>
              <a:defRPr sz="1898"/>
            </a:lvl4pPr>
            <a:lvl5pPr marL="2442110" indent="0">
              <a:buNone/>
              <a:defRPr sz="1898"/>
            </a:lvl5pPr>
            <a:lvl6pPr marL="3052638" indent="0">
              <a:buNone/>
              <a:defRPr sz="1898"/>
            </a:lvl6pPr>
            <a:lvl7pPr marL="3663166" indent="0">
              <a:buNone/>
              <a:defRPr sz="1898"/>
            </a:lvl7pPr>
            <a:lvl8pPr marL="4273693" indent="0">
              <a:buNone/>
              <a:defRPr sz="1898"/>
            </a:lvl8pPr>
            <a:lvl9pPr marL="4884221" indent="0">
              <a:buNone/>
              <a:defRPr sz="1898"/>
            </a:lvl9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8913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9BCAAB-5EB9-4475-AF8E-B6531AB02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406" y="1"/>
            <a:ext cx="7744859" cy="70508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B93E63-3019-4432-999D-91B51C2DD8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4481" y="926256"/>
            <a:ext cx="10810754" cy="914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1pPr>
            <a:lvl2pPr>
              <a:defRPr b="1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2pPr>
            <a:lvl3pPr>
              <a:defRPr b="1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3pPr>
            <a:lvl4pPr>
              <a:defRPr b="1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4pPr>
            <a:lvl5pPr>
              <a:defRPr b="1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86885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gray">
          <a:xfrm>
            <a:off x="431350" y="360280"/>
            <a:ext cx="11327713" cy="5396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797" b="1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2" name="コンテンツ プレースホルダ 2">
            <a:extLst>
              <a:ext uri="{FF2B5EF4-FFF2-40B4-BE49-F238E27FC236}">
                <a16:creationId xmlns:a16="http://schemas.microsoft.com/office/drawing/2014/main" id="{6E812C4E-2A4A-4E33-AFD8-652B4014BC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1021" y="1113984"/>
            <a:ext cx="5035314" cy="4978696"/>
          </a:xfrm>
          <a:prstGeom prst="rect">
            <a:avLst/>
          </a:prstGeom>
        </p:spPr>
        <p:txBody>
          <a:bodyPr/>
          <a:lstStyle>
            <a:lvl1pPr marL="408089" indent="-408089">
              <a:buFont typeface="Arial" panose="020B0604020202020204" pitchFamily="34" charset="0"/>
              <a:buChar char="•"/>
              <a:defRPr sz="23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884191" indent="-340074">
              <a:buFont typeface="Arial" panose="020B0604020202020204" pitchFamily="34" charset="0"/>
              <a:buChar char="–"/>
              <a:defRPr sz="19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marL="1360294" indent="-272059">
              <a:buFont typeface="Arial" panose="020B0604020202020204" pitchFamily="34" charset="0"/>
              <a:buChar char="•"/>
              <a:defRPr sz="17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marL="1904412" indent="-272059">
              <a:buFont typeface="Arial" panose="020B0604020202020204" pitchFamily="34" charset="0"/>
              <a:buChar char="–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marL="2448530" indent="-272059">
              <a:buFont typeface="Arial" panose="020B0604020202020204" pitchFamily="34" charset="0"/>
              <a:buChar char="»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2">
            <a:extLst>
              <a:ext uri="{FF2B5EF4-FFF2-40B4-BE49-F238E27FC236}">
                <a16:creationId xmlns:a16="http://schemas.microsoft.com/office/drawing/2014/main" id="{943F5580-99CD-4972-9CE2-7DF497531DE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55666" y="1113984"/>
            <a:ext cx="5035314" cy="4978696"/>
          </a:xfrm>
          <a:prstGeom prst="rect">
            <a:avLst/>
          </a:prstGeom>
        </p:spPr>
        <p:txBody>
          <a:bodyPr/>
          <a:lstStyle>
            <a:lvl1pPr marL="408089" indent="-408089">
              <a:buFont typeface="Arial" panose="020B0604020202020204" pitchFamily="34" charset="0"/>
              <a:buChar char="•"/>
              <a:defRPr sz="23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884191" indent="-340074">
              <a:buFont typeface="Arial" panose="020B0604020202020204" pitchFamily="34" charset="0"/>
              <a:buChar char="–"/>
              <a:defRPr sz="19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marL="1360294" indent="-272059">
              <a:buFont typeface="Arial" panose="020B0604020202020204" pitchFamily="34" charset="0"/>
              <a:buChar char="•"/>
              <a:defRPr sz="17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marL="1904412" indent="-272059">
              <a:buFont typeface="Arial" panose="020B0604020202020204" pitchFamily="34" charset="0"/>
              <a:buChar char="–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marL="2448530" indent="-272059">
              <a:buFont typeface="Arial" panose="020B0604020202020204" pitchFamily="34" charset="0"/>
              <a:buChar char="»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6440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873" y="2978310"/>
            <a:ext cx="3596254" cy="89979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6464DB5-BF5E-4AA2-A0F2-CFD0ECF8BF49}"/>
              </a:ext>
            </a:extLst>
          </p:cNvPr>
          <p:cNvSpPr/>
          <p:nvPr userDrawn="1"/>
        </p:nvSpPr>
        <p:spPr>
          <a:xfrm>
            <a:off x="0" y="6354061"/>
            <a:ext cx="12192000" cy="503939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5" tIns="45672" rIns="91345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98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 userDrawn="1"/>
        </p:nvSpPr>
        <p:spPr bwMode="gray">
          <a:xfrm>
            <a:off x="719976" y="5938626"/>
            <a:ext cx="10752049" cy="60330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899" kern="1200">
                <a:solidFill>
                  <a:srgbClr val="71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SONY is a registered trademark of Sony Corporation.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899">
                <a:solidFill>
                  <a:srgbClr val="7171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899">
                <a:solidFill>
                  <a:srgbClr val="7171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Other company names and product names are registered trademarks and/or trademarks of the respective companies.</a:t>
            </a:r>
          </a:p>
        </p:txBody>
      </p:sp>
    </p:spTree>
    <p:extLst>
      <p:ext uri="{BB962C8B-B14F-4D97-AF65-F5344CB8AC3E}">
        <p14:creationId xmlns:p14="http://schemas.microsoft.com/office/powerpoint/2010/main" val="1798745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+mn-ea"/>
                <a:ea typeface="+mn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+mn-ea"/>
                <a:ea typeface="+mn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n-ea"/>
                <a:ea typeface="+mn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n-ea"/>
                <a:ea typeface="+mn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  <p:sp>
        <p:nvSpPr>
          <p:cNvPr id="8" name="テキスト プレースホルダー 24">
            <a:extLst>
              <a:ext uri="{FF2B5EF4-FFF2-40B4-BE49-F238E27FC236}">
                <a16:creationId xmlns:a16="http://schemas.microsoft.com/office/drawing/2014/main" id="{47D62E72-A32F-4DD4-AB7E-489CE72043D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64832" y="159713"/>
            <a:ext cx="9016311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 b="1">
                <a:solidFill>
                  <a:srgbClr val="0000CA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コンテンツタイトルを</a:t>
            </a:r>
            <a:r>
              <a:rPr kumimoji="1" lang="ja-JP" altLang="en-US" dirty="0"/>
              <a:t>入力</a:t>
            </a:r>
          </a:p>
        </p:txBody>
      </p:sp>
    </p:spTree>
    <p:extLst>
      <p:ext uri="{BB962C8B-B14F-4D97-AF65-F5344CB8AC3E}">
        <p14:creationId xmlns:p14="http://schemas.microsoft.com/office/powerpoint/2010/main" val="201604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24">
            <a:extLst>
              <a:ext uri="{FF2B5EF4-FFF2-40B4-BE49-F238E27FC236}">
                <a16:creationId xmlns:a16="http://schemas.microsoft.com/office/drawing/2014/main" id="{97142CCC-A49B-D24D-9579-472640E885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64832" y="159713"/>
            <a:ext cx="9016311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 b="1">
                <a:solidFill>
                  <a:srgbClr val="0000CA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コンテンツタイトルを</a:t>
            </a:r>
            <a:r>
              <a:rPr kumimoji="1" lang="ja-JP" altLang="en-US" dirty="0"/>
              <a:t>入力</a:t>
            </a:r>
          </a:p>
        </p:txBody>
      </p:sp>
    </p:spTree>
    <p:extLst>
      <p:ext uri="{BB962C8B-B14F-4D97-AF65-F5344CB8AC3E}">
        <p14:creationId xmlns:p14="http://schemas.microsoft.com/office/powerpoint/2010/main" val="316849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Meiryo" panose="020B0604030504040204" pitchFamily="34" charset="-128"/>
                <a:ea typeface="Meiryo" panose="020B0604030504040204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96236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2DBAFD-CC64-F676-B078-E822F30A6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A09D0DC-8FE5-37DA-DD6A-475A841DB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4732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154" y="5733472"/>
            <a:ext cx="5538231" cy="21522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399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部署名</a:t>
            </a:r>
          </a:p>
        </p:txBody>
      </p:sp>
      <p:sp>
        <p:nvSpPr>
          <p:cNvPr id="27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557154" y="1989174"/>
            <a:ext cx="5538231" cy="57613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197" b="1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28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557154" y="2915290"/>
            <a:ext cx="5538231" cy="30770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998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544117" indent="0" algn="l">
              <a:buNone/>
              <a:defRPr/>
            </a:lvl2pPr>
          </a:lstStyle>
          <a:p>
            <a:pPr lvl="0"/>
            <a:r>
              <a:rPr kumimoji="1" lang="ja-JP" altLang="en-US"/>
              <a:t>サブタイトルの書式設定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2" y="302896"/>
            <a:ext cx="1436674" cy="36153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45" y="6426100"/>
            <a:ext cx="1294055" cy="43271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DBC2A4A-3EE6-493C-B3D1-83AD435B76BC}"/>
              </a:ext>
            </a:extLst>
          </p:cNvPr>
          <p:cNvSpPr/>
          <p:nvPr userDrawn="1"/>
        </p:nvSpPr>
        <p:spPr>
          <a:xfrm>
            <a:off x="0" y="6354061"/>
            <a:ext cx="12192000" cy="503939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5" tIns="45672" rIns="91345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98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A15223-D24D-412D-B323-B01B1BC432ED}"/>
              </a:ext>
            </a:extLst>
          </p:cNvPr>
          <p:cNvSpPr txBox="1"/>
          <p:nvPr userDrawn="1"/>
        </p:nvSpPr>
        <p:spPr>
          <a:xfrm>
            <a:off x="557154" y="6164671"/>
            <a:ext cx="3370293" cy="24616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1088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99">
                <a:latin typeface="Arial" panose="020B0604020202020204" pitchFamily="34" charset="0"/>
                <a:cs typeface="Arial" panose="020B0604020202020204" pitchFamily="34" charset="0"/>
              </a:rPr>
              <a:t>Copyright 2021 Sony Semiconductor Solutions Corporation</a:t>
            </a:r>
            <a:endParaRPr kumimoji="1" lang="ja-JP" altLang="en-US" sz="9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95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gray">
          <a:xfrm>
            <a:off x="431350" y="360280"/>
            <a:ext cx="11327713" cy="5396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797" b="1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2" name="コンテンツ プレースホルダ 2">
            <a:extLst>
              <a:ext uri="{FF2B5EF4-FFF2-40B4-BE49-F238E27FC236}">
                <a16:creationId xmlns:a16="http://schemas.microsoft.com/office/drawing/2014/main" id="{6E812C4E-2A4A-4E33-AFD8-652B4014BC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1020" y="1113984"/>
            <a:ext cx="10771005" cy="5121861"/>
          </a:xfrm>
          <a:prstGeom prst="rect">
            <a:avLst/>
          </a:prstGeom>
        </p:spPr>
        <p:txBody>
          <a:bodyPr/>
          <a:lstStyle>
            <a:lvl1pPr marL="179209" indent="-179209">
              <a:buFont typeface="Arial" panose="020B0604020202020204" pitchFamily="34" charset="0"/>
              <a:buChar char="•"/>
              <a:defRPr sz="17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537625" indent="-172865">
              <a:buFont typeface="Arial" panose="020B0604020202020204" pitchFamily="34" charset="0"/>
              <a:buChar char="–"/>
              <a:defRPr sz="15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marL="896041" indent="-179209" defTabSz="1075249">
              <a:buFont typeface="Arial" panose="020B0604020202020204" pitchFamily="34" charset="0"/>
              <a:buChar char="•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marL="1254457" indent="-179209">
              <a:buFont typeface="Arial" panose="020B0604020202020204" pitchFamily="34" charset="0"/>
              <a:buChar char="–"/>
              <a:defRPr sz="11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marL="1612874" indent="-179209">
              <a:buFont typeface="Arial" panose="020B0604020202020204" pitchFamily="34" charset="0"/>
              <a:buChar char="»"/>
              <a:defRPr sz="11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  <a:lvl6pPr marL="2720589" indent="0">
              <a:buNone/>
              <a:defRPr sz="1199"/>
            </a:lvl6pPr>
            <a:lvl7pPr marL="3264706" indent="0">
              <a:buNone/>
              <a:defRPr/>
            </a:lvl7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32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417248CC-449C-44FE-B05E-FE5DDD78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3086" y="4406901"/>
            <a:ext cx="10363200" cy="1362075"/>
          </a:xfrm>
        </p:spPr>
        <p:txBody>
          <a:bodyPr anchor="t"/>
          <a:lstStyle>
            <a:lvl1pPr algn="l">
              <a:defRPr sz="1998" b="0" cap="none" baseline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サブタイトルの書式設定</a:t>
            </a:r>
          </a:p>
        </p:txBody>
      </p:sp>
      <p:sp>
        <p:nvSpPr>
          <p:cNvPr id="18" name="テキスト プレースホルダ 2">
            <a:extLst>
              <a:ext uri="{FF2B5EF4-FFF2-40B4-BE49-F238E27FC236}">
                <a16:creationId xmlns:a16="http://schemas.microsoft.com/office/drawing/2014/main" id="{F701B879-9CBD-4FE8-8BE8-AB35BF84A5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63086" y="2906713"/>
            <a:ext cx="10363200" cy="1500187"/>
          </a:xfrm>
        </p:spPr>
        <p:txBody>
          <a:bodyPr anchor="b"/>
          <a:lstStyle>
            <a:lvl1pPr marL="0" indent="0">
              <a:buNone/>
              <a:defRPr sz="3197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610528" indent="0">
              <a:buNone/>
              <a:defRPr sz="2398"/>
            </a:lvl2pPr>
            <a:lvl3pPr marL="1221056" indent="0">
              <a:buNone/>
              <a:defRPr sz="2098"/>
            </a:lvl3pPr>
            <a:lvl4pPr marL="1831583" indent="0">
              <a:buNone/>
              <a:defRPr sz="1898"/>
            </a:lvl4pPr>
            <a:lvl5pPr marL="2442110" indent="0">
              <a:buNone/>
              <a:defRPr sz="1898"/>
            </a:lvl5pPr>
            <a:lvl6pPr marL="3052638" indent="0">
              <a:buNone/>
              <a:defRPr sz="1898"/>
            </a:lvl6pPr>
            <a:lvl7pPr marL="3663166" indent="0">
              <a:buNone/>
              <a:defRPr sz="1898"/>
            </a:lvl7pPr>
            <a:lvl8pPr marL="4273693" indent="0">
              <a:buNone/>
              <a:defRPr sz="1898"/>
            </a:lvl8pPr>
            <a:lvl9pPr marL="4884221" indent="0">
              <a:buNone/>
              <a:defRPr sz="1898"/>
            </a:lvl9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6408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gray">
          <a:xfrm>
            <a:off x="431350" y="360280"/>
            <a:ext cx="11327713" cy="5396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797" b="1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2" name="コンテンツ プレースホルダ 2">
            <a:extLst>
              <a:ext uri="{FF2B5EF4-FFF2-40B4-BE49-F238E27FC236}">
                <a16:creationId xmlns:a16="http://schemas.microsoft.com/office/drawing/2014/main" id="{6E812C4E-2A4A-4E33-AFD8-652B4014BC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1021" y="1113984"/>
            <a:ext cx="5035314" cy="4978696"/>
          </a:xfrm>
          <a:prstGeom prst="rect">
            <a:avLst/>
          </a:prstGeom>
        </p:spPr>
        <p:txBody>
          <a:bodyPr/>
          <a:lstStyle>
            <a:lvl1pPr marL="408089" indent="-408089">
              <a:buFont typeface="Arial" panose="020B0604020202020204" pitchFamily="34" charset="0"/>
              <a:buChar char="•"/>
              <a:defRPr sz="23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884191" indent="-340074">
              <a:buFont typeface="Arial" panose="020B0604020202020204" pitchFamily="34" charset="0"/>
              <a:buChar char="–"/>
              <a:defRPr sz="19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marL="1360294" indent="-272059">
              <a:buFont typeface="Arial" panose="020B0604020202020204" pitchFamily="34" charset="0"/>
              <a:buChar char="•"/>
              <a:defRPr sz="17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marL="1904412" indent="-272059">
              <a:buFont typeface="Arial" panose="020B0604020202020204" pitchFamily="34" charset="0"/>
              <a:buChar char="–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marL="2448530" indent="-272059">
              <a:buFont typeface="Arial" panose="020B0604020202020204" pitchFamily="34" charset="0"/>
              <a:buChar char="»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2">
            <a:extLst>
              <a:ext uri="{FF2B5EF4-FFF2-40B4-BE49-F238E27FC236}">
                <a16:creationId xmlns:a16="http://schemas.microsoft.com/office/drawing/2014/main" id="{943F5580-99CD-4972-9CE2-7DF497531DE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55666" y="1113984"/>
            <a:ext cx="5035314" cy="4978696"/>
          </a:xfrm>
          <a:prstGeom prst="rect">
            <a:avLst/>
          </a:prstGeom>
        </p:spPr>
        <p:txBody>
          <a:bodyPr/>
          <a:lstStyle>
            <a:lvl1pPr marL="408089" indent="-408089">
              <a:buFont typeface="Arial" panose="020B0604020202020204" pitchFamily="34" charset="0"/>
              <a:buChar char="•"/>
              <a:defRPr sz="23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884191" indent="-340074">
              <a:buFont typeface="Arial" panose="020B0604020202020204" pitchFamily="34" charset="0"/>
              <a:buChar char="–"/>
              <a:defRPr sz="19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marL="1360294" indent="-272059">
              <a:buFont typeface="Arial" panose="020B0604020202020204" pitchFamily="34" charset="0"/>
              <a:buChar char="•"/>
              <a:defRPr sz="17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marL="1904412" indent="-272059">
              <a:buFont typeface="Arial" panose="020B0604020202020204" pitchFamily="34" charset="0"/>
              <a:buChar char="–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marL="2448530" indent="-272059">
              <a:buFont typeface="Arial" panose="020B0604020202020204" pitchFamily="34" charset="0"/>
              <a:buChar char="»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0278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873" y="2978310"/>
            <a:ext cx="3596254" cy="89979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6464DB5-BF5E-4AA2-A0F2-CFD0ECF8BF49}"/>
              </a:ext>
            </a:extLst>
          </p:cNvPr>
          <p:cNvSpPr/>
          <p:nvPr userDrawn="1"/>
        </p:nvSpPr>
        <p:spPr>
          <a:xfrm>
            <a:off x="0" y="6354061"/>
            <a:ext cx="12192000" cy="503939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5" tIns="45672" rIns="91345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98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 userDrawn="1"/>
        </p:nvSpPr>
        <p:spPr bwMode="gray">
          <a:xfrm>
            <a:off x="719976" y="5938626"/>
            <a:ext cx="10752049" cy="60330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899" kern="1200">
                <a:solidFill>
                  <a:srgbClr val="71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SONY is a registered trademark of Sony Corporation.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899">
                <a:solidFill>
                  <a:srgbClr val="7171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899">
                <a:solidFill>
                  <a:srgbClr val="7171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Other company names and product names are registered trademarks and/or trademarks of the respective companies.</a:t>
            </a:r>
          </a:p>
        </p:txBody>
      </p:sp>
    </p:spTree>
    <p:extLst>
      <p:ext uri="{BB962C8B-B14F-4D97-AF65-F5344CB8AC3E}">
        <p14:creationId xmlns:p14="http://schemas.microsoft.com/office/powerpoint/2010/main" val="322534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154" y="5733472"/>
            <a:ext cx="5538231" cy="21522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399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部署名</a:t>
            </a:r>
          </a:p>
        </p:txBody>
      </p:sp>
      <p:sp>
        <p:nvSpPr>
          <p:cNvPr id="27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557154" y="1989174"/>
            <a:ext cx="5538231" cy="57613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197" b="1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28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557154" y="2915290"/>
            <a:ext cx="5538231" cy="30770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998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544117" indent="0" algn="l">
              <a:buNone/>
              <a:defRPr/>
            </a:lvl2pPr>
          </a:lstStyle>
          <a:p>
            <a:pPr lvl="0"/>
            <a:r>
              <a:rPr kumimoji="1" lang="ja-JP" altLang="en-US"/>
              <a:t>サブタイトルの書式設定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2" y="302896"/>
            <a:ext cx="1436674" cy="36153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45" y="6426100"/>
            <a:ext cx="1294055" cy="43271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DBC2A4A-3EE6-493C-B3D1-83AD435B76BC}"/>
              </a:ext>
            </a:extLst>
          </p:cNvPr>
          <p:cNvSpPr/>
          <p:nvPr userDrawn="1"/>
        </p:nvSpPr>
        <p:spPr>
          <a:xfrm>
            <a:off x="0" y="6354061"/>
            <a:ext cx="12192000" cy="503939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5" tIns="45672" rIns="91345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98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A15223-D24D-412D-B323-B01B1BC432ED}"/>
              </a:ext>
            </a:extLst>
          </p:cNvPr>
          <p:cNvSpPr txBox="1"/>
          <p:nvPr userDrawn="1"/>
        </p:nvSpPr>
        <p:spPr>
          <a:xfrm>
            <a:off x="557154" y="6164671"/>
            <a:ext cx="3370293" cy="24616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1088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99">
                <a:latin typeface="Arial" panose="020B0604020202020204" pitchFamily="34" charset="0"/>
                <a:cs typeface="Arial" panose="020B0604020202020204" pitchFamily="34" charset="0"/>
              </a:rPr>
              <a:t>Copyright 2021 Sony Semiconductor Solutions Corporation</a:t>
            </a:r>
            <a:endParaRPr kumimoji="1" lang="ja-JP" altLang="en-US" sz="9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379E201-920A-814A-A5D5-7981D0780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A4C5146D-3DFA-4694-B3B0-2B4E1171A29F}"/>
              </a:ext>
            </a:extLst>
          </p:cNvPr>
          <p:cNvSpPr txBox="1">
            <a:spLocks/>
          </p:cNvSpPr>
          <p:nvPr userDrawn="1"/>
        </p:nvSpPr>
        <p:spPr>
          <a:xfrm>
            <a:off x="9887412" y="0"/>
            <a:ext cx="2311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 defTabSz="914400" rtl="0" eaLnBrk="1" latinLnBrk="0" hangingPunct="1"/>
            <a:fld id="{1B6CB131-81F5-444E-A2E5-043B608EAE32}" type="slidenum">
              <a:rPr kumimoji="1" lang="ja-JP" altLang="en-US" sz="1200" kern="120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pPr marL="0" algn="r" defTabSz="914400" rtl="0" eaLnBrk="1" latinLnBrk="0" hangingPunct="1"/>
              <a:t>‹#›</a:t>
            </a:fld>
            <a:endParaRPr kumimoji="1" lang="ja-JP" altLang="en-US" sz="1200" kern="1200" dirty="0">
              <a:solidFill>
                <a:schemeClr val="tx1">
                  <a:tint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2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A4C5146D-3DFA-4694-B3B0-2B4E1171A29F}"/>
              </a:ext>
            </a:extLst>
          </p:cNvPr>
          <p:cNvSpPr txBox="1">
            <a:spLocks/>
          </p:cNvSpPr>
          <p:nvPr userDrawn="1"/>
        </p:nvSpPr>
        <p:spPr>
          <a:xfrm>
            <a:off x="9887412" y="0"/>
            <a:ext cx="2311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 defTabSz="914400" rtl="0" eaLnBrk="1" latinLnBrk="0" hangingPunct="1"/>
            <a:fld id="{1B6CB131-81F5-444E-A2E5-043B608EAE32}" type="slidenum">
              <a:rPr kumimoji="1" lang="ja-JP" altLang="en-US" sz="1200" kern="120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pPr marL="0" algn="r" defTabSz="914400" rtl="0" eaLnBrk="1" latinLnBrk="0" hangingPunct="1"/>
              <a:t>‹#›</a:t>
            </a:fld>
            <a:endParaRPr kumimoji="1" lang="ja-JP" altLang="en-US" sz="1200" kern="1200" dirty="0">
              <a:solidFill>
                <a:schemeClr val="tx1">
                  <a:tint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15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D177D63-2346-4891-AD21-B9EC6427D855}"/>
              </a:ext>
            </a:extLst>
          </p:cNvPr>
          <p:cNvSpPr/>
          <p:nvPr userDrawn="1"/>
        </p:nvSpPr>
        <p:spPr>
          <a:xfrm>
            <a:off x="0" y="6426100"/>
            <a:ext cx="12191301" cy="4319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99">
              <a:solidFill>
                <a:srgbClr val="FFFF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B4FE1F-9288-453E-BFA7-73D93D0D75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45" y="6426100"/>
            <a:ext cx="1294055" cy="43271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8A79914-3521-4648-81D5-19E0F5DC8991}"/>
              </a:ext>
            </a:extLst>
          </p:cNvPr>
          <p:cNvCxnSpPr/>
          <p:nvPr userDrawn="1"/>
        </p:nvCxnSpPr>
        <p:spPr>
          <a:xfrm>
            <a:off x="1884067" y="6541137"/>
            <a:ext cx="0" cy="21597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フッター プレースホルダー 3">
            <a:extLst>
              <a:ext uri="{FF2B5EF4-FFF2-40B4-BE49-F238E27FC236}">
                <a16:creationId xmlns:a16="http://schemas.microsoft.com/office/drawing/2014/main" id="{E50C05B4-B80A-423C-BAD3-BBE42496D038}"/>
              </a:ext>
            </a:extLst>
          </p:cNvPr>
          <p:cNvSpPr txBox="1">
            <a:spLocks/>
          </p:cNvSpPr>
          <p:nvPr userDrawn="1"/>
        </p:nvSpPr>
        <p:spPr>
          <a:xfrm>
            <a:off x="3002878" y="6545861"/>
            <a:ext cx="5610779" cy="206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System Solutions Business Division        Copyright 2021 Sony Semiconductor Solutions Corporation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E15E43C-6C50-4E0E-BA07-1962593570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3" y="6518091"/>
            <a:ext cx="1047423" cy="262068"/>
          </a:xfrm>
          <a:prstGeom prst="rect">
            <a:avLst/>
          </a:prstGeom>
        </p:spPr>
      </p:pic>
      <p:sp>
        <p:nvSpPr>
          <p:cNvPr id="8" name="スライド番号プレースホルダー 4">
            <a:extLst>
              <a:ext uri="{FF2B5EF4-FFF2-40B4-BE49-F238E27FC236}">
                <a16:creationId xmlns:a16="http://schemas.microsoft.com/office/drawing/2014/main" id="{2E0539F2-1970-4DF8-8F8D-552787268B8F}"/>
              </a:ext>
            </a:extLst>
          </p:cNvPr>
          <p:cNvSpPr txBox="1">
            <a:spLocks/>
          </p:cNvSpPr>
          <p:nvPr userDrawn="1"/>
        </p:nvSpPr>
        <p:spPr>
          <a:xfrm>
            <a:off x="1276486" y="6550573"/>
            <a:ext cx="503531" cy="19710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999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/>
              <a:t>‹#›</a:t>
            </a:fld>
            <a:r>
              <a:rPr lang="en-US" altLang="ja-JP" sz="9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/xx</a:t>
            </a:r>
            <a:endParaRPr lang="ja-JP" altLang="en-US" sz="999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8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hf hdr="0"/>
  <p:txStyles>
    <p:titleStyle>
      <a:lvl1pPr algn="l" defTabSz="1088236" rtl="0" eaLnBrk="1" latinLnBrk="0" hangingPunct="1">
        <a:spcBef>
          <a:spcPct val="0"/>
        </a:spcBef>
        <a:buNone/>
        <a:defRPr kumimoji="1" sz="5195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408089" indent="-40808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3796" kern="1200">
          <a:solidFill>
            <a:schemeClr val="tx1"/>
          </a:solidFill>
          <a:latin typeface="+mj-ea"/>
          <a:ea typeface="+mj-ea"/>
          <a:cs typeface="+mn-cs"/>
        </a:defRPr>
      </a:lvl1pPr>
      <a:lvl2pPr marL="884191" indent="-340074" algn="l" defTabSz="1088236" rtl="0" eaLnBrk="1" latinLnBrk="0" hangingPunct="1">
        <a:spcBef>
          <a:spcPct val="20000"/>
        </a:spcBef>
        <a:buFont typeface="Arial" pitchFamily="34" charset="0"/>
        <a:buChar char="–"/>
        <a:defRPr kumimoji="1" sz="3297" kern="1200">
          <a:solidFill>
            <a:schemeClr val="tx1"/>
          </a:solidFill>
          <a:latin typeface="+mj-ea"/>
          <a:ea typeface="+mj-ea"/>
          <a:cs typeface="+mn-cs"/>
        </a:defRPr>
      </a:lvl2pPr>
      <a:lvl3pPr marL="1360294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897" kern="1200">
          <a:solidFill>
            <a:schemeClr val="tx1"/>
          </a:solidFill>
          <a:latin typeface="+mj-ea"/>
          <a:ea typeface="+mj-ea"/>
          <a:cs typeface="+mn-cs"/>
        </a:defRPr>
      </a:lvl3pPr>
      <a:lvl4pPr marL="1904412" indent="-272059" algn="l" defTabSz="1088236" rtl="0" eaLnBrk="1" latinLnBrk="0" hangingPunct="1">
        <a:spcBef>
          <a:spcPct val="20000"/>
        </a:spcBef>
        <a:buFont typeface="Arial" pitchFamily="34" charset="0"/>
        <a:buChar char="–"/>
        <a:defRPr kumimoji="1" sz="2398" kern="1200">
          <a:solidFill>
            <a:schemeClr val="tx1"/>
          </a:solidFill>
          <a:latin typeface="+mj-ea"/>
          <a:ea typeface="+mj-ea"/>
          <a:cs typeface="+mn-cs"/>
        </a:defRPr>
      </a:lvl4pPr>
      <a:lvl5pPr marL="2448530" indent="-272059" algn="l" defTabSz="1088236" rtl="0" eaLnBrk="1" latinLnBrk="0" hangingPunct="1">
        <a:spcBef>
          <a:spcPct val="20000"/>
        </a:spcBef>
        <a:buFont typeface="Arial" pitchFamily="34" charset="0"/>
        <a:buChar char="»"/>
        <a:defRPr kumimoji="1" sz="2398" kern="1200">
          <a:solidFill>
            <a:schemeClr val="tx1"/>
          </a:solidFill>
          <a:latin typeface="+mj-ea"/>
          <a:ea typeface="+mj-ea"/>
          <a:cs typeface="+mn-cs"/>
        </a:defRPr>
      </a:lvl5pPr>
      <a:lvl6pPr marL="2992647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536765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080883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625000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1pPr>
      <a:lvl2pPr marL="544117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2pPr>
      <a:lvl3pPr marL="1088236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3pPr>
      <a:lvl4pPr marL="1632353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4pPr>
      <a:lvl5pPr marL="2176470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5pPr>
      <a:lvl6pPr marL="2720589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6pPr>
      <a:lvl7pPr marL="3264706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7pPr>
      <a:lvl8pPr marL="3808824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8pPr>
      <a:lvl9pPr marL="4352942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D177D63-2346-4891-AD21-B9EC6427D855}"/>
              </a:ext>
            </a:extLst>
          </p:cNvPr>
          <p:cNvSpPr/>
          <p:nvPr userDrawn="1"/>
        </p:nvSpPr>
        <p:spPr>
          <a:xfrm>
            <a:off x="0" y="6426100"/>
            <a:ext cx="12191301" cy="4319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99">
              <a:solidFill>
                <a:srgbClr val="FFFF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B4FE1F-9288-453E-BFA7-73D93D0D75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45" y="6426100"/>
            <a:ext cx="1294055" cy="43271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8A79914-3521-4648-81D5-19E0F5DC8991}"/>
              </a:ext>
            </a:extLst>
          </p:cNvPr>
          <p:cNvCxnSpPr/>
          <p:nvPr userDrawn="1"/>
        </p:nvCxnSpPr>
        <p:spPr>
          <a:xfrm>
            <a:off x="1884067" y="6541137"/>
            <a:ext cx="0" cy="21597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フッター プレースホルダー 3">
            <a:extLst>
              <a:ext uri="{FF2B5EF4-FFF2-40B4-BE49-F238E27FC236}">
                <a16:creationId xmlns:a16="http://schemas.microsoft.com/office/drawing/2014/main" id="{E50C05B4-B80A-423C-BAD3-BBE42496D038}"/>
              </a:ext>
            </a:extLst>
          </p:cNvPr>
          <p:cNvSpPr txBox="1">
            <a:spLocks/>
          </p:cNvSpPr>
          <p:nvPr userDrawn="1"/>
        </p:nvSpPr>
        <p:spPr>
          <a:xfrm>
            <a:off x="3002878" y="6545861"/>
            <a:ext cx="5610779" cy="206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System Solutions Business Division        Copyright 2021 Sony Semiconductor Solutions Corporation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E15E43C-6C50-4E0E-BA07-1962593570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3" y="6518091"/>
            <a:ext cx="1047423" cy="262068"/>
          </a:xfrm>
          <a:prstGeom prst="rect">
            <a:avLst/>
          </a:prstGeom>
        </p:spPr>
      </p:pic>
      <p:sp>
        <p:nvSpPr>
          <p:cNvPr id="8" name="スライド番号プレースホルダー 4">
            <a:extLst>
              <a:ext uri="{FF2B5EF4-FFF2-40B4-BE49-F238E27FC236}">
                <a16:creationId xmlns:a16="http://schemas.microsoft.com/office/drawing/2014/main" id="{2E0539F2-1970-4DF8-8F8D-552787268B8F}"/>
              </a:ext>
            </a:extLst>
          </p:cNvPr>
          <p:cNvSpPr txBox="1">
            <a:spLocks/>
          </p:cNvSpPr>
          <p:nvPr userDrawn="1"/>
        </p:nvSpPr>
        <p:spPr>
          <a:xfrm>
            <a:off x="1276486" y="6550573"/>
            <a:ext cx="503531" cy="19710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999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/>
              <a:t>‹#›</a:t>
            </a:fld>
            <a:r>
              <a:rPr lang="en-US" altLang="ja-JP" sz="9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/xx</a:t>
            </a:r>
            <a:endParaRPr lang="ja-JP" altLang="en-US" sz="999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1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hf hdr="0"/>
  <p:txStyles>
    <p:titleStyle>
      <a:lvl1pPr algn="l" defTabSz="1088236" rtl="0" eaLnBrk="1" latinLnBrk="0" hangingPunct="1">
        <a:spcBef>
          <a:spcPct val="0"/>
        </a:spcBef>
        <a:buNone/>
        <a:defRPr kumimoji="1" sz="5195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408089" indent="-40808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3796" kern="1200">
          <a:solidFill>
            <a:schemeClr val="tx1"/>
          </a:solidFill>
          <a:latin typeface="+mj-ea"/>
          <a:ea typeface="+mj-ea"/>
          <a:cs typeface="+mn-cs"/>
        </a:defRPr>
      </a:lvl1pPr>
      <a:lvl2pPr marL="884191" indent="-340074" algn="l" defTabSz="1088236" rtl="0" eaLnBrk="1" latinLnBrk="0" hangingPunct="1">
        <a:spcBef>
          <a:spcPct val="20000"/>
        </a:spcBef>
        <a:buFont typeface="Arial" pitchFamily="34" charset="0"/>
        <a:buChar char="–"/>
        <a:defRPr kumimoji="1" sz="3297" kern="1200">
          <a:solidFill>
            <a:schemeClr val="tx1"/>
          </a:solidFill>
          <a:latin typeface="+mj-ea"/>
          <a:ea typeface="+mj-ea"/>
          <a:cs typeface="+mn-cs"/>
        </a:defRPr>
      </a:lvl2pPr>
      <a:lvl3pPr marL="1360294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897" kern="1200">
          <a:solidFill>
            <a:schemeClr val="tx1"/>
          </a:solidFill>
          <a:latin typeface="+mj-ea"/>
          <a:ea typeface="+mj-ea"/>
          <a:cs typeface="+mn-cs"/>
        </a:defRPr>
      </a:lvl3pPr>
      <a:lvl4pPr marL="1904412" indent="-272059" algn="l" defTabSz="1088236" rtl="0" eaLnBrk="1" latinLnBrk="0" hangingPunct="1">
        <a:spcBef>
          <a:spcPct val="20000"/>
        </a:spcBef>
        <a:buFont typeface="Arial" pitchFamily="34" charset="0"/>
        <a:buChar char="–"/>
        <a:defRPr kumimoji="1" sz="2398" kern="1200">
          <a:solidFill>
            <a:schemeClr val="tx1"/>
          </a:solidFill>
          <a:latin typeface="+mj-ea"/>
          <a:ea typeface="+mj-ea"/>
          <a:cs typeface="+mn-cs"/>
        </a:defRPr>
      </a:lvl4pPr>
      <a:lvl5pPr marL="2448530" indent="-272059" algn="l" defTabSz="1088236" rtl="0" eaLnBrk="1" latinLnBrk="0" hangingPunct="1">
        <a:spcBef>
          <a:spcPct val="20000"/>
        </a:spcBef>
        <a:buFont typeface="Arial" pitchFamily="34" charset="0"/>
        <a:buChar char="»"/>
        <a:defRPr kumimoji="1" sz="2398" kern="1200">
          <a:solidFill>
            <a:schemeClr val="tx1"/>
          </a:solidFill>
          <a:latin typeface="+mj-ea"/>
          <a:ea typeface="+mj-ea"/>
          <a:cs typeface="+mn-cs"/>
        </a:defRPr>
      </a:lvl5pPr>
      <a:lvl6pPr marL="2992647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536765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080883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625000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1pPr>
      <a:lvl2pPr marL="544117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2pPr>
      <a:lvl3pPr marL="1088236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3pPr>
      <a:lvl4pPr marL="1632353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4pPr>
      <a:lvl5pPr marL="2176470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5pPr>
      <a:lvl6pPr marL="2720589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6pPr>
      <a:lvl7pPr marL="3264706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7pPr>
      <a:lvl8pPr marL="3808824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8pPr>
      <a:lvl9pPr marL="4352942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93" b="90949"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88198"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7"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2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6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D177D63-2346-4891-AD21-B9EC6427D855}"/>
              </a:ext>
            </a:extLst>
          </p:cNvPr>
          <p:cNvSpPr/>
          <p:nvPr userDrawn="1"/>
        </p:nvSpPr>
        <p:spPr>
          <a:xfrm>
            <a:off x="0" y="6426100"/>
            <a:ext cx="12191301" cy="4319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99">
              <a:solidFill>
                <a:srgbClr val="FFFF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B4FE1F-9288-453E-BFA7-73D93D0D75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45" y="6426100"/>
            <a:ext cx="1294055" cy="43271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8A79914-3521-4648-81D5-19E0F5DC8991}"/>
              </a:ext>
            </a:extLst>
          </p:cNvPr>
          <p:cNvCxnSpPr/>
          <p:nvPr userDrawn="1"/>
        </p:nvCxnSpPr>
        <p:spPr>
          <a:xfrm>
            <a:off x="1884067" y="6541137"/>
            <a:ext cx="0" cy="21597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フッター プレースホルダー 3">
            <a:extLst>
              <a:ext uri="{FF2B5EF4-FFF2-40B4-BE49-F238E27FC236}">
                <a16:creationId xmlns:a16="http://schemas.microsoft.com/office/drawing/2014/main" id="{E50C05B4-B80A-423C-BAD3-BBE42496D038}"/>
              </a:ext>
            </a:extLst>
          </p:cNvPr>
          <p:cNvSpPr txBox="1">
            <a:spLocks/>
          </p:cNvSpPr>
          <p:nvPr userDrawn="1"/>
        </p:nvSpPr>
        <p:spPr>
          <a:xfrm>
            <a:off x="3002878" y="6545861"/>
            <a:ext cx="5610779" cy="206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System Solutions Business Division        Copyright 2021 Sony Semiconductor Solutions Corporation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E15E43C-6C50-4E0E-BA07-1962593570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3" y="6518091"/>
            <a:ext cx="1047423" cy="262068"/>
          </a:xfrm>
          <a:prstGeom prst="rect">
            <a:avLst/>
          </a:prstGeom>
        </p:spPr>
      </p:pic>
      <p:sp>
        <p:nvSpPr>
          <p:cNvPr id="8" name="スライド番号プレースホルダー 4">
            <a:extLst>
              <a:ext uri="{FF2B5EF4-FFF2-40B4-BE49-F238E27FC236}">
                <a16:creationId xmlns:a16="http://schemas.microsoft.com/office/drawing/2014/main" id="{2E0539F2-1970-4DF8-8F8D-552787268B8F}"/>
              </a:ext>
            </a:extLst>
          </p:cNvPr>
          <p:cNvSpPr txBox="1">
            <a:spLocks/>
          </p:cNvSpPr>
          <p:nvPr userDrawn="1"/>
        </p:nvSpPr>
        <p:spPr>
          <a:xfrm>
            <a:off x="1276486" y="6550573"/>
            <a:ext cx="503531" cy="19710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999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/>
              <a:t>‹#›</a:t>
            </a:fld>
            <a:r>
              <a:rPr lang="en-US" altLang="ja-JP" sz="9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/xx</a:t>
            </a:r>
            <a:endParaRPr lang="ja-JP" altLang="en-US" sz="999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62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hf hdr="0"/>
  <p:txStyles>
    <p:titleStyle>
      <a:lvl1pPr algn="l" defTabSz="1088236" rtl="0" eaLnBrk="1" latinLnBrk="0" hangingPunct="1">
        <a:spcBef>
          <a:spcPct val="0"/>
        </a:spcBef>
        <a:buNone/>
        <a:defRPr kumimoji="1" sz="5195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408089" indent="-40808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3796" kern="1200">
          <a:solidFill>
            <a:schemeClr val="tx1"/>
          </a:solidFill>
          <a:latin typeface="+mj-ea"/>
          <a:ea typeface="+mj-ea"/>
          <a:cs typeface="+mn-cs"/>
        </a:defRPr>
      </a:lvl1pPr>
      <a:lvl2pPr marL="884191" indent="-340074" algn="l" defTabSz="1088236" rtl="0" eaLnBrk="1" latinLnBrk="0" hangingPunct="1">
        <a:spcBef>
          <a:spcPct val="20000"/>
        </a:spcBef>
        <a:buFont typeface="Arial" pitchFamily="34" charset="0"/>
        <a:buChar char="–"/>
        <a:defRPr kumimoji="1" sz="3297" kern="1200">
          <a:solidFill>
            <a:schemeClr val="tx1"/>
          </a:solidFill>
          <a:latin typeface="+mj-ea"/>
          <a:ea typeface="+mj-ea"/>
          <a:cs typeface="+mn-cs"/>
        </a:defRPr>
      </a:lvl2pPr>
      <a:lvl3pPr marL="1360294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897" kern="1200">
          <a:solidFill>
            <a:schemeClr val="tx1"/>
          </a:solidFill>
          <a:latin typeface="+mj-ea"/>
          <a:ea typeface="+mj-ea"/>
          <a:cs typeface="+mn-cs"/>
        </a:defRPr>
      </a:lvl3pPr>
      <a:lvl4pPr marL="1904412" indent="-272059" algn="l" defTabSz="1088236" rtl="0" eaLnBrk="1" latinLnBrk="0" hangingPunct="1">
        <a:spcBef>
          <a:spcPct val="20000"/>
        </a:spcBef>
        <a:buFont typeface="Arial" pitchFamily="34" charset="0"/>
        <a:buChar char="–"/>
        <a:defRPr kumimoji="1" sz="2398" kern="1200">
          <a:solidFill>
            <a:schemeClr val="tx1"/>
          </a:solidFill>
          <a:latin typeface="+mj-ea"/>
          <a:ea typeface="+mj-ea"/>
          <a:cs typeface="+mn-cs"/>
        </a:defRPr>
      </a:lvl4pPr>
      <a:lvl5pPr marL="2448530" indent="-272059" algn="l" defTabSz="1088236" rtl="0" eaLnBrk="1" latinLnBrk="0" hangingPunct="1">
        <a:spcBef>
          <a:spcPct val="20000"/>
        </a:spcBef>
        <a:buFont typeface="Arial" pitchFamily="34" charset="0"/>
        <a:buChar char="»"/>
        <a:defRPr kumimoji="1" sz="2398" kern="1200">
          <a:solidFill>
            <a:schemeClr val="tx1"/>
          </a:solidFill>
          <a:latin typeface="+mj-ea"/>
          <a:ea typeface="+mj-ea"/>
          <a:cs typeface="+mn-cs"/>
        </a:defRPr>
      </a:lvl5pPr>
      <a:lvl6pPr marL="2992647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536765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080883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625000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1pPr>
      <a:lvl2pPr marL="544117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2pPr>
      <a:lvl3pPr marL="1088236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3pPr>
      <a:lvl4pPr marL="1632353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4pPr>
      <a:lvl5pPr marL="2176470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5pPr>
      <a:lvl6pPr marL="2720589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6pPr>
      <a:lvl7pPr marL="3264706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7pPr>
      <a:lvl8pPr marL="3808824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8pPr>
      <a:lvl9pPr marL="4352942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1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0EE014-E27F-4A34-A2D6-3982D80E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355" y="97317"/>
            <a:ext cx="6713595" cy="705080"/>
          </a:xfrm>
        </p:spPr>
        <p:txBody>
          <a:bodyPr/>
          <a:lstStyle/>
          <a:p>
            <a:pPr algn="l"/>
            <a:r>
              <a:rPr lang="en-US" altLang="ja-JP" sz="2800" b="1" i="0" dirty="0">
                <a:solidFill>
                  <a:srgbClr val="2F3941"/>
                </a:solidFill>
                <a:effectLst/>
                <a:latin typeface="-apple-system"/>
              </a:rPr>
              <a:t>M300RTK</a:t>
            </a:r>
            <a:r>
              <a:rPr lang="ja-JP" altLang="en-US" sz="2800" b="1" i="0" dirty="0">
                <a:solidFill>
                  <a:srgbClr val="2F3941"/>
                </a:solidFill>
                <a:effectLst/>
                <a:latin typeface="-apple-system"/>
              </a:rPr>
              <a:t>の推奨飛行設定について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A236F70-7D35-F3E4-54A6-F48B8DD4E5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159" y="1913624"/>
            <a:ext cx="2866071" cy="166424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0392250-22C9-E3F5-4957-0E7325A67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746" y="3673856"/>
            <a:ext cx="4677941" cy="29802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A5C89E3-3B43-8CF2-59F3-991EECE41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831" y="856754"/>
            <a:ext cx="3615875" cy="205088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91B50FC-75BF-14BB-7455-7675878A31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898" y="2147448"/>
            <a:ext cx="2317489" cy="131924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29DB22E-AABF-CD04-F314-39EF17D72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62" y="1156142"/>
            <a:ext cx="2094577" cy="1288441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78CA6CC8-F635-342D-0630-5D6B46E425EA}"/>
              </a:ext>
            </a:extLst>
          </p:cNvPr>
          <p:cNvSpPr txBox="1">
            <a:spLocks/>
          </p:cNvSpPr>
          <p:nvPr/>
        </p:nvSpPr>
        <p:spPr>
          <a:xfrm>
            <a:off x="126318" y="635180"/>
            <a:ext cx="11339513" cy="5397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2400" dirty="0"/>
              <a:t>フライトプラン作成手順①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9565E04-AE4D-F439-F12A-B893F50BD0BC}"/>
              </a:ext>
            </a:extLst>
          </p:cNvPr>
          <p:cNvSpPr/>
          <p:nvPr/>
        </p:nvSpPr>
        <p:spPr>
          <a:xfrm>
            <a:off x="453142" y="2065157"/>
            <a:ext cx="590514" cy="20915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kumimoji="1" lang="ja-JP" altLang="en-US" sz="200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AD6A523-4226-6734-E83E-24FA6A5B0BC3}"/>
              </a:ext>
            </a:extLst>
          </p:cNvPr>
          <p:cNvSpPr txBox="1"/>
          <p:nvPr/>
        </p:nvSpPr>
        <p:spPr>
          <a:xfrm>
            <a:off x="294568" y="1744841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>
                <a:solidFill>
                  <a:srgbClr val="0070C0"/>
                </a:solidFill>
              </a:rPr>
              <a:t>ここをタップ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D9C9F9E-14A6-A8DE-BACB-E923639A9A1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343410" y="2779326"/>
            <a:ext cx="1164195" cy="3319345"/>
          </a:xfrm>
          <a:prstGeom prst="rect">
            <a:avLst/>
          </a:prstGeom>
        </p:spPr>
      </p:pic>
      <p:sp>
        <p:nvSpPr>
          <p:cNvPr id="13" name="矢印: 下 12">
            <a:extLst>
              <a:ext uri="{FF2B5EF4-FFF2-40B4-BE49-F238E27FC236}">
                <a16:creationId xmlns:a16="http://schemas.microsoft.com/office/drawing/2014/main" id="{9C5F8448-D32C-6695-3CD6-F8BAB25ECE4F}"/>
              </a:ext>
            </a:extLst>
          </p:cNvPr>
          <p:cNvSpPr/>
          <p:nvPr/>
        </p:nvSpPr>
        <p:spPr>
          <a:xfrm>
            <a:off x="1691759" y="3475464"/>
            <a:ext cx="457200" cy="347695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kumimoji="1" lang="ja-JP" altLang="en-US" sz="200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8DC6740-1C8E-9C4E-CCFF-6484139AA867}"/>
              </a:ext>
            </a:extLst>
          </p:cNvPr>
          <p:cNvSpPr/>
          <p:nvPr/>
        </p:nvSpPr>
        <p:spPr>
          <a:xfrm>
            <a:off x="1404246" y="4083839"/>
            <a:ext cx="618289" cy="71363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86B9DA0-FB9E-A213-2A31-460824C8D3EC}"/>
              </a:ext>
            </a:extLst>
          </p:cNvPr>
          <p:cNvSpPr txBox="1"/>
          <p:nvPr/>
        </p:nvSpPr>
        <p:spPr>
          <a:xfrm>
            <a:off x="849956" y="3816482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>
                <a:solidFill>
                  <a:srgbClr val="0070C0"/>
                </a:solidFill>
              </a:rPr>
              <a:t>ここをタップ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0367FBB-2EB0-9864-4241-6EAEEFECDB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092" y="5413040"/>
            <a:ext cx="2625427" cy="1164195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5776B846-160B-D50D-1A30-D29710721B18}"/>
              </a:ext>
            </a:extLst>
          </p:cNvPr>
          <p:cNvSpPr/>
          <p:nvPr/>
        </p:nvSpPr>
        <p:spPr>
          <a:xfrm>
            <a:off x="1696908" y="5042145"/>
            <a:ext cx="457200" cy="347695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kumimoji="1" lang="ja-JP" altLang="en-US" sz="200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0D497B3-481E-C108-1B6C-E5F5F0DB979C}"/>
              </a:ext>
            </a:extLst>
          </p:cNvPr>
          <p:cNvSpPr/>
          <p:nvPr/>
        </p:nvSpPr>
        <p:spPr>
          <a:xfrm>
            <a:off x="869030" y="5692875"/>
            <a:ext cx="557061" cy="63622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4EA6A0F-B083-F3B2-302C-FEFCA9FCA7F2}"/>
              </a:ext>
            </a:extLst>
          </p:cNvPr>
          <p:cNvSpPr txBox="1"/>
          <p:nvPr/>
        </p:nvSpPr>
        <p:spPr>
          <a:xfrm>
            <a:off x="1348170" y="5692875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>
                <a:solidFill>
                  <a:srgbClr val="0070C0"/>
                </a:solidFill>
              </a:rPr>
              <a:t>ここをタップ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52B8067-01AC-7C0F-B043-6428280F0EA4}"/>
              </a:ext>
            </a:extLst>
          </p:cNvPr>
          <p:cNvSpPr txBox="1"/>
          <p:nvPr/>
        </p:nvSpPr>
        <p:spPr>
          <a:xfrm>
            <a:off x="6138123" y="1911269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 dirty="0"/>
              <a:t>適当な箇所をタップ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EF9AAD1-D301-BBBF-A8B7-13244D631587}"/>
              </a:ext>
            </a:extLst>
          </p:cNvPr>
          <p:cNvSpPr txBox="1"/>
          <p:nvPr/>
        </p:nvSpPr>
        <p:spPr>
          <a:xfrm>
            <a:off x="8822687" y="5695796"/>
            <a:ext cx="3332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b="1" dirty="0"/>
              <a:t>①、②、③の順にタップし、</a:t>
            </a:r>
            <a:endParaRPr kumimoji="1" lang="en-US" altLang="ja-JP" sz="1400" b="1" dirty="0"/>
          </a:p>
          <a:p>
            <a:pPr algn="l"/>
            <a:r>
              <a:rPr kumimoji="1" lang="ja-JP" altLang="en-US" sz="1400" b="1" dirty="0"/>
              <a:t>カメラを選択する</a:t>
            </a:r>
            <a:endParaRPr kumimoji="1" lang="en-US" altLang="ja-JP" sz="1400" b="1" dirty="0"/>
          </a:p>
          <a:p>
            <a:pPr algn="l"/>
            <a:r>
              <a:rPr lang="en-US" altLang="ja-JP" sz="1400" b="1" dirty="0"/>
              <a:t>(GSD</a:t>
            </a:r>
            <a:r>
              <a:rPr lang="ja-JP" altLang="en-US" sz="1400" b="1" dirty="0"/>
              <a:t>などが正しく表示できないため</a:t>
            </a:r>
            <a:r>
              <a:rPr lang="en-US" altLang="ja-JP" sz="1400" b="1" dirty="0"/>
              <a:t>)</a:t>
            </a:r>
          </a:p>
          <a:p>
            <a:pPr algn="l"/>
            <a:r>
              <a:rPr kumimoji="1" lang="en-US" altLang="ja-JP" sz="1400" b="1" dirty="0"/>
              <a:t>[</a:t>
            </a:r>
            <a:r>
              <a:rPr kumimoji="1" lang="en-US" altLang="ja-JP" sz="1400" b="1" dirty="0" err="1"/>
              <a:t>Zenmuse</a:t>
            </a:r>
            <a:r>
              <a:rPr kumimoji="1" lang="en-US" altLang="ja-JP" sz="1400" b="1" dirty="0"/>
              <a:t> P1 35mm]</a:t>
            </a:r>
          </a:p>
        </p:txBody>
      </p:sp>
      <p:sp>
        <p:nvSpPr>
          <p:cNvPr id="23" name="矢印: 折線 22">
            <a:extLst>
              <a:ext uri="{FF2B5EF4-FFF2-40B4-BE49-F238E27FC236}">
                <a16:creationId xmlns:a16="http://schemas.microsoft.com/office/drawing/2014/main" id="{302DF886-AC15-5628-B987-CFC382591BD8}"/>
              </a:ext>
            </a:extLst>
          </p:cNvPr>
          <p:cNvSpPr/>
          <p:nvPr/>
        </p:nvSpPr>
        <p:spPr>
          <a:xfrm rot="5400000">
            <a:off x="7821442" y="1464041"/>
            <a:ext cx="523219" cy="504812"/>
          </a:xfrm>
          <a:prstGeom prst="ben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DE242D4-6677-946A-2BDC-28EE29729F0E}"/>
              </a:ext>
            </a:extLst>
          </p:cNvPr>
          <p:cNvSpPr txBox="1"/>
          <p:nvPr/>
        </p:nvSpPr>
        <p:spPr>
          <a:xfrm>
            <a:off x="8379784" y="1199404"/>
            <a:ext cx="37753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dirty="0"/>
              <a:t>初期のフライトエリアが表示されるが</a:t>
            </a:r>
            <a:endParaRPr kumimoji="1" lang="en-US" altLang="ja-JP" sz="1400" b="1" dirty="0"/>
          </a:p>
          <a:p>
            <a:pPr algn="l"/>
            <a:r>
              <a:rPr kumimoji="1" lang="ja-JP" altLang="en-US" sz="1400" b="1" dirty="0"/>
              <a:t>これは</a:t>
            </a:r>
            <a:r>
              <a:rPr lang="ja-JP" altLang="en-US" sz="1400" b="1" dirty="0"/>
              <a:t>後ほど</a:t>
            </a:r>
            <a:r>
              <a:rPr kumimoji="1" lang="ja-JP" altLang="en-US" sz="1400" b="1" dirty="0"/>
              <a:t>適切なエリアを設定しますので</a:t>
            </a:r>
            <a:endParaRPr kumimoji="1" lang="en-US" altLang="ja-JP" sz="1400" b="1" dirty="0"/>
          </a:p>
          <a:p>
            <a:pPr algn="l"/>
            <a:r>
              <a:rPr lang="ja-JP" altLang="en-US" sz="1400" b="1" dirty="0"/>
              <a:t>一旦ここはこのまま進みます</a:t>
            </a:r>
            <a:endParaRPr kumimoji="1" lang="ja-JP" altLang="en-US" sz="1400" b="1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A13EB0E-1111-C281-85E4-77BBD0A4E96F}"/>
              </a:ext>
            </a:extLst>
          </p:cNvPr>
          <p:cNvSpPr/>
          <p:nvPr/>
        </p:nvSpPr>
        <p:spPr>
          <a:xfrm>
            <a:off x="4777513" y="4269074"/>
            <a:ext cx="618289" cy="19177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F5443EB-90C3-1C7C-3BCD-E0B963610857}"/>
              </a:ext>
            </a:extLst>
          </p:cNvPr>
          <p:cNvSpPr txBox="1"/>
          <p:nvPr/>
        </p:nvSpPr>
        <p:spPr>
          <a:xfrm>
            <a:off x="7376941" y="476313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/>
              <a:t>①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065994B-755D-F198-A61D-0EA42722CA95}"/>
              </a:ext>
            </a:extLst>
          </p:cNvPr>
          <p:cNvSpPr txBox="1"/>
          <p:nvPr/>
        </p:nvSpPr>
        <p:spPr>
          <a:xfrm>
            <a:off x="8817106" y="3910164"/>
            <a:ext cx="33833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b="1" dirty="0"/>
              <a:t>最初にフライトプラン名をで記載します</a:t>
            </a:r>
            <a:endParaRPr kumimoji="1" lang="en-US" altLang="ja-JP" sz="1400" b="1" dirty="0"/>
          </a:p>
          <a:p>
            <a:pPr algn="l"/>
            <a:r>
              <a:rPr kumimoji="1" lang="en-US" altLang="ja-JP" sz="1400" b="1" dirty="0">
                <a:solidFill>
                  <a:srgbClr val="C00000"/>
                </a:solidFill>
              </a:rPr>
              <a:t>※SD</a:t>
            </a:r>
            <a:r>
              <a:rPr kumimoji="1" lang="ja-JP" altLang="en-US" sz="1400" b="1" dirty="0">
                <a:solidFill>
                  <a:srgbClr val="C00000"/>
                </a:solidFill>
              </a:rPr>
              <a:t>カード内の写真フォルダ名に使われるため、</a:t>
            </a:r>
            <a:r>
              <a:rPr kumimoji="1" lang="en-US" altLang="ja-JP" sz="1400" b="1" dirty="0">
                <a:solidFill>
                  <a:srgbClr val="C00000"/>
                </a:solidFill>
              </a:rPr>
              <a:t>Win/Mac</a:t>
            </a:r>
            <a:r>
              <a:rPr kumimoji="1" lang="ja-JP" altLang="en-US" sz="1400" b="1" dirty="0">
                <a:solidFill>
                  <a:srgbClr val="C00000"/>
                </a:solidFill>
              </a:rPr>
              <a:t>禁則文字は</a:t>
            </a:r>
            <a:r>
              <a:rPr lang="en-US" altLang="ja-JP" sz="1400" b="1" dirty="0">
                <a:solidFill>
                  <a:srgbClr val="C00000"/>
                </a:solidFill>
              </a:rPr>
              <a:t>NG</a:t>
            </a:r>
            <a:r>
              <a:rPr lang="ja-JP" altLang="en-US" sz="1400" b="1" dirty="0">
                <a:solidFill>
                  <a:srgbClr val="C00000"/>
                </a:solidFill>
              </a:rPr>
              <a:t>です</a:t>
            </a:r>
            <a:endParaRPr lang="en-US" altLang="ja-JP" sz="1400" b="1" dirty="0">
              <a:solidFill>
                <a:srgbClr val="C00000"/>
              </a:solidFill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292040F-EA88-0E26-FF85-EEC885FF9D82}"/>
              </a:ext>
            </a:extLst>
          </p:cNvPr>
          <p:cNvCxnSpPr/>
          <p:nvPr/>
        </p:nvCxnSpPr>
        <p:spPr>
          <a:xfrm>
            <a:off x="3869690" y="1098074"/>
            <a:ext cx="0" cy="5442220"/>
          </a:xfrm>
          <a:prstGeom prst="line">
            <a:avLst/>
          </a:prstGeom>
          <a:ln w="28575">
            <a:solidFill>
              <a:srgbClr val="0070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7ADF31F-BF2E-43A1-722B-82FB635F3BEC}"/>
              </a:ext>
            </a:extLst>
          </p:cNvPr>
          <p:cNvSpPr/>
          <p:nvPr/>
        </p:nvSpPr>
        <p:spPr>
          <a:xfrm>
            <a:off x="6596988" y="4556831"/>
            <a:ext cx="1997102" cy="24064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71228E1-8156-64BF-1709-9ED23C9CEBC2}"/>
              </a:ext>
            </a:extLst>
          </p:cNvPr>
          <p:cNvSpPr txBox="1"/>
          <p:nvPr/>
        </p:nvSpPr>
        <p:spPr>
          <a:xfrm>
            <a:off x="5796075" y="422417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/>
              <a:t>②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50F87C6-26D3-4E93-D56C-89CF601AF53C}"/>
              </a:ext>
            </a:extLst>
          </p:cNvPr>
          <p:cNvSpPr txBox="1"/>
          <p:nvPr/>
        </p:nvSpPr>
        <p:spPr>
          <a:xfrm>
            <a:off x="4906790" y="444954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/>
              <a:t>③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6F582E5-8024-7A01-B4F5-26EFA2EE38C7}"/>
              </a:ext>
            </a:extLst>
          </p:cNvPr>
          <p:cNvSpPr/>
          <p:nvPr/>
        </p:nvSpPr>
        <p:spPr>
          <a:xfrm>
            <a:off x="5565550" y="4028374"/>
            <a:ext cx="872250" cy="19177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1E1CF7A-40A2-3C80-DEBF-0EC113E91458}"/>
              </a:ext>
            </a:extLst>
          </p:cNvPr>
          <p:cNvSpPr/>
          <p:nvPr/>
        </p:nvSpPr>
        <p:spPr>
          <a:xfrm>
            <a:off x="1379243" y="2675193"/>
            <a:ext cx="590514" cy="34803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kumimoji="1" lang="ja-JP" altLang="en-US" sz="2000">
              <a:solidFill>
                <a:schemeClr val="tx1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BE7407A-C925-9759-7CE7-89B2468389A9}"/>
              </a:ext>
            </a:extLst>
          </p:cNvPr>
          <p:cNvSpPr txBox="1"/>
          <p:nvPr/>
        </p:nvSpPr>
        <p:spPr>
          <a:xfrm>
            <a:off x="353000" y="2712587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>
                <a:solidFill>
                  <a:srgbClr val="0070C0"/>
                </a:solidFill>
              </a:rPr>
              <a:t>ここをタップ</a:t>
            </a:r>
          </a:p>
        </p:txBody>
      </p:sp>
      <p:sp>
        <p:nvSpPr>
          <p:cNvPr id="35" name="矢印: 折線 34">
            <a:extLst>
              <a:ext uri="{FF2B5EF4-FFF2-40B4-BE49-F238E27FC236}">
                <a16:creationId xmlns:a16="http://schemas.microsoft.com/office/drawing/2014/main" id="{EB35EA25-D62E-5C32-B96E-8FED46ACC581}"/>
              </a:ext>
            </a:extLst>
          </p:cNvPr>
          <p:cNvSpPr/>
          <p:nvPr/>
        </p:nvSpPr>
        <p:spPr>
          <a:xfrm rot="5400000">
            <a:off x="2051233" y="1777590"/>
            <a:ext cx="523219" cy="504812"/>
          </a:xfrm>
          <a:prstGeom prst="ben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6034F6C-50B3-BB55-CA69-583E97652443}"/>
              </a:ext>
            </a:extLst>
          </p:cNvPr>
          <p:cNvSpPr/>
          <p:nvPr/>
        </p:nvSpPr>
        <p:spPr>
          <a:xfrm>
            <a:off x="6612890" y="4220202"/>
            <a:ext cx="1981200" cy="24064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002D376D-01EF-33C8-214F-966C5FC7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668" y="4593915"/>
            <a:ext cx="2503561" cy="109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098580A4-E0BC-2603-676A-AEB373ED2978}"/>
              </a:ext>
            </a:extLst>
          </p:cNvPr>
          <p:cNvCxnSpPr>
            <a:cxnSpLocks/>
          </p:cNvCxnSpPr>
          <p:nvPr/>
        </p:nvCxnSpPr>
        <p:spPr>
          <a:xfrm flipH="1">
            <a:off x="8532729" y="4216036"/>
            <a:ext cx="446033" cy="216308"/>
          </a:xfrm>
          <a:prstGeom prst="straightConnector1">
            <a:avLst/>
          </a:prstGeom>
          <a:noFill/>
          <a:ln w="28575">
            <a:solidFill>
              <a:srgbClr val="0070C0"/>
            </a:solidFill>
            <a:headEnd type="none" w="med" len="med"/>
            <a:tailEnd type="arrow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46031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C93954C-B15F-6390-02D2-635BA3AC2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2645" y="1483159"/>
            <a:ext cx="3221263" cy="42013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4CD0A7B-0FC0-402C-BE3F-52DACA6A1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22" y="1348223"/>
            <a:ext cx="4436022" cy="472221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9CE877-D4B4-465C-CC54-B6A103BED825}"/>
              </a:ext>
            </a:extLst>
          </p:cNvPr>
          <p:cNvSpPr txBox="1"/>
          <p:nvPr/>
        </p:nvSpPr>
        <p:spPr>
          <a:xfrm>
            <a:off x="5361058" y="5301941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b="1"/>
              <a:t>GSD1cm</a:t>
            </a:r>
            <a:r>
              <a:rPr lang="ja-JP" altLang="en-US" sz="1400" b="1"/>
              <a:t>は</a:t>
            </a:r>
            <a:endParaRPr kumimoji="1" lang="en-US" altLang="ja-JP" sz="1400" b="1"/>
          </a:p>
          <a:p>
            <a:pPr algn="l"/>
            <a:r>
              <a:rPr lang="ja-JP" altLang="en-US" sz="1400" b="1"/>
              <a:t>高度</a:t>
            </a:r>
            <a:r>
              <a:rPr lang="en-US" altLang="ja-JP" sz="1400" b="1"/>
              <a:t>80m</a:t>
            </a:r>
            <a:endParaRPr kumimoji="1" lang="ja-JP" altLang="en-US" sz="1400" b="1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3A1AD24-258D-1237-4D84-E278306A9966}"/>
              </a:ext>
            </a:extLst>
          </p:cNvPr>
          <p:cNvSpPr/>
          <p:nvPr/>
        </p:nvSpPr>
        <p:spPr>
          <a:xfrm>
            <a:off x="2983811" y="5371156"/>
            <a:ext cx="618289" cy="44543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4D7072-02A3-37D8-4F0D-94D9767CB96A}"/>
              </a:ext>
            </a:extLst>
          </p:cNvPr>
          <p:cNvSpPr txBox="1"/>
          <p:nvPr/>
        </p:nvSpPr>
        <p:spPr>
          <a:xfrm>
            <a:off x="2862557" y="4986923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/>
              <a:t>ここをタップして</a:t>
            </a:r>
            <a:r>
              <a:rPr lang="en-US" altLang="ja-JP"/>
              <a:t>80</a:t>
            </a:r>
            <a:r>
              <a:rPr lang="ja-JP" altLang="en-US"/>
              <a:t>と入力</a:t>
            </a:r>
            <a:endParaRPr lang="en-US" altLang="ja-JP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B5436E0-7C87-CFE6-E1E4-638A2A38C9DC}"/>
              </a:ext>
            </a:extLst>
          </p:cNvPr>
          <p:cNvSpPr/>
          <p:nvPr/>
        </p:nvSpPr>
        <p:spPr>
          <a:xfrm>
            <a:off x="3869404" y="1483159"/>
            <a:ext cx="1328204" cy="44543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88C06F7-1858-5926-33BF-87A065245E9B}"/>
              </a:ext>
            </a:extLst>
          </p:cNvPr>
          <p:cNvSpPr txBox="1"/>
          <p:nvPr/>
        </p:nvSpPr>
        <p:spPr>
          <a:xfrm>
            <a:off x="2816623" y="1374940"/>
            <a:ext cx="14638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/>
              <a:t>自動計算</a:t>
            </a:r>
            <a:endParaRPr lang="en-US" altLang="ja-JP"/>
          </a:p>
          <a:p>
            <a:r>
              <a:rPr lang="en-US" altLang="ja-JP"/>
              <a:t>1.00cm</a:t>
            </a:r>
          </a:p>
          <a:p>
            <a:r>
              <a:rPr lang="ja-JP" altLang="en-US"/>
              <a:t>であることを確認</a:t>
            </a:r>
            <a:endParaRPr lang="en-US" altLang="ja-JP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3DA7FA-3DE0-9EAF-380B-5ADBD15522FF}"/>
              </a:ext>
            </a:extLst>
          </p:cNvPr>
          <p:cNvSpPr txBox="1"/>
          <p:nvPr/>
        </p:nvSpPr>
        <p:spPr>
          <a:xfrm>
            <a:off x="5328197" y="3172913"/>
            <a:ext cx="12884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現在は対応確認中の為、通常測量時は</a:t>
            </a:r>
            <a:r>
              <a:rPr lang="en-US" altLang="ja-JP" sz="1400" b="1" u="sng" dirty="0">
                <a:solidFill>
                  <a:srgbClr val="C00000"/>
                </a:solidFill>
              </a:rPr>
              <a:t>OFF</a:t>
            </a:r>
          </a:p>
          <a:p>
            <a:pPr algn="l"/>
            <a:endParaRPr lang="en-US" altLang="ja-JP" sz="1400" b="1" u="sng" dirty="0">
              <a:solidFill>
                <a:srgbClr val="C00000"/>
              </a:solidFill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B06DB63-C964-6673-D982-535F6EA03C53}"/>
              </a:ext>
            </a:extLst>
          </p:cNvPr>
          <p:cNvCxnSpPr>
            <a:cxnSpLocks/>
          </p:cNvCxnSpPr>
          <p:nvPr/>
        </p:nvCxnSpPr>
        <p:spPr>
          <a:xfrm>
            <a:off x="6616700" y="1190467"/>
            <a:ext cx="0" cy="5442220"/>
          </a:xfrm>
          <a:prstGeom prst="line">
            <a:avLst/>
          </a:prstGeom>
          <a:ln w="28575">
            <a:solidFill>
              <a:srgbClr val="0070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8709E41-542A-4B5C-C506-67AE8B0CEE93}"/>
              </a:ext>
            </a:extLst>
          </p:cNvPr>
          <p:cNvSpPr/>
          <p:nvPr/>
        </p:nvSpPr>
        <p:spPr>
          <a:xfrm>
            <a:off x="7252645" y="3047210"/>
            <a:ext cx="3221261" cy="41259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6963026-3C26-9A2B-C234-0DCA21016A4C}"/>
              </a:ext>
            </a:extLst>
          </p:cNvPr>
          <p:cNvSpPr/>
          <p:nvPr/>
        </p:nvSpPr>
        <p:spPr>
          <a:xfrm>
            <a:off x="1275055" y="3286552"/>
            <a:ext cx="4035799" cy="52742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6C29266C-99F7-1092-74E1-AA6C89427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9" y="784367"/>
            <a:ext cx="11339513" cy="539750"/>
          </a:xfrm>
        </p:spPr>
        <p:txBody>
          <a:bodyPr/>
          <a:lstStyle/>
          <a:p>
            <a:r>
              <a:rPr kumimoji="1" lang="ja-JP" altLang="en-US" dirty="0"/>
              <a:t>フライトプラン作成手順②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CB75BD1D-92C5-5151-3D87-C91008CA9AE4}"/>
              </a:ext>
            </a:extLst>
          </p:cNvPr>
          <p:cNvSpPr txBox="1">
            <a:spLocks/>
          </p:cNvSpPr>
          <p:nvPr/>
        </p:nvSpPr>
        <p:spPr>
          <a:xfrm>
            <a:off x="2951355" y="97317"/>
            <a:ext cx="6713595" cy="705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rgbClr val="2F3941"/>
                </a:solidFill>
                <a:latin typeface="-apple-system"/>
              </a:rPr>
              <a:t>M300RTK</a:t>
            </a:r>
            <a:r>
              <a:rPr lang="ja-JP" altLang="en-US" sz="2800" dirty="0">
                <a:solidFill>
                  <a:srgbClr val="2F3941"/>
                </a:solidFill>
                <a:latin typeface="-apple-system"/>
              </a:rPr>
              <a:t>の推奨飛行設定について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B19001-BCBA-BE85-AF84-7BAFC13B8109}"/>
              </a:ext>
            </a:extLst>
          </p:cNvPr>
          <p:cNvSpPr txBox="1"/>
          <p:nvPr/>
        </p:nvSpPr>
        <p:spPr>
          <a:xfrm>
            <a:off x="10635728" y="2965487"/>
            <a:ext cx="12884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現在は対応確認中の為、通常測量時は</a:t>
            </a:r>
            <a:r>
              <a:rPr lang="en-US" altLang="ja-JP" sz="1400" b="1" u="sng" dirty="0">
                <a:solidFill>
                  <a:srgbClr val="C00000"/>
                </a:solidFill>
              </a:rPr>
              <a:t>OFF</a:t>
            </a:r>
          </a:p>
          <a:p>
            <a:pPr algn="l"/>
            <a:endParaRPr lang="en-US" altLang="ja-JP" sz="1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2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E5B773E-C6A8-ADD0-82A5-7ECC24219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774" y="3388533"/>
            <a:ext cx="4261254" cy="267020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D88CD2C-F548-D579-9922-BBF0ECE84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97" y="1213800"/>
            <a:ext cx="3140840" cy="3355432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FAE568ED-52ED-78BB-9F98-A9EDDBE294D1}"/>
              </a:ext>
            </a:extLst>
          </p:cNvPr>
          <p:cNvSpPr txBox="1">
            <a:spLocks/>
          </p:cNvSpPr>
          <p:nvPr/>
        </p:nvSpPr>
        <p:spPr>
          <a:xfrm>
            <a:off x="321578" y="705081"/>
            <a:ext cx="11339513" cy="5397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フライトプラン作成手順③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F511AE-461D-FF3B-CCBE-5BDE0365A8A3}"/>
              </a:ext>
            </a:extLst>
          </p:cNvPr>
          <p:cNvSpPr txBox="1"/>
          <p:nvPr/>
        </p:nvSpPr>
        <p:spPr>
          <a:xfrm>
            <a:off x="3534021" y="2720189"/>
            <a:ext cx="2356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200" b="1" dirty="0"/>
              <a:t>最大速度で</a:t>
            </a:r>
            <a:r>
              <a:rPr kumimoji="1" lang="en-US" altLang="ja-JP" sz="1200" b="1" dirty="0"/>
              <a:t>OK</a:t>
            </a:r>
            <a:r>
              <a:rPr kumimoji="1" lang="ja-JP" altLang="en-US" sz="1200" b="1" dirty="0"/>
              <a:t>だが、フライトエリア周辺まで高精度に点群化したい場合には</a:t>
            </a:r>
            <a:r>
              <a:rPr lang="ja-JP" altLang="en-US" sz="1200" b="1" dirty="0"/>
              <a:t>、機動が丸まったり機体が振れないよう速度を落としてください。</a:t>
            </a:r>
            <a:endParaRPr kumimoji="1" lang="en-US" altLang="ja-JP" sz="1200" b="1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2FF9615-B74F-8E45-C21D-227496A08BE4}"/>
              </a:ext>
            </a:extLst>
          </p:cNvPr>
          <p:cNvCxnSpPr>
            <a:cxnSpLocks/>
          </p:cNvCxnSpPr>
          <p:nvPr/>
        </p:nvCxnSpPr>
        <p:spPr>
          <a:xfrm>
            <a:off x="5992129" y="1226575"/>
            <a:ext cx="0" cy="5442220"/>
          </a:xfrm>
          <a:prstGeom prst="line">
            <a:avLst/>
          </a:prstGeom>
          <a:ln w="28575">
            <a:solidFill>
              <a:srgbClr val="0070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313DFC9-7B53-BBBA-569B-48C06B3DB5C1}"/>
              </a:ext>
            </a:extLst>
          </p:cNvPr>
          <p:cNvSpPr/>
          <p:nvPr/>
        </p:nvSpPr>
        <p:spPr>
          <a:xfrm>
            <a:off x="2588039" y="5456635"/>
            <a:ext cx="782141" cy="39553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F18055C-4E31-30CF-A1C4-B0DA89B59987}"/>
              </a:ext>
            </a:extLst>
          </p:cNvPr>
          <p:cNvSpPr txBox="1"/>
          <p:nvPr/>
        </p:nvSpPr>
        <p:spPr>
          <a:xfrm>
            <a:off x="3585056" y="4438085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dirty="0"/>
              <a:t>オブリーク飛行の有無選択</a:t>
            </a:r>
            <a:endParaRPr kumimoji="1" lang="en-US" altLang="ja-JP" sz="1400" b="1" dirty="0"/>
          </a:p>
          <a:p>
            <a:pPr algn="l"/>
            <a:r>
              <a:rPr kumimoji="1" lang="ja-JP" altLang="en-US" sz="1400" b="1" dirty="0"/>
              <a:t>高精度化のため</a:t>
            </a:r>
            <a:r>
              <a:rPr kumimoji="1" lang="en-US" altLang="ja-JP" sz="1400" b="1" u="sng" dirty="0">
                <a:solidFill>
                  <a:srgbClr val="C00000"/>
                </a:solidFill>
              </a:rPr>
              <a:t>ON</a:t>
            </a:r>
            <a:r>
              <a:rPr kumimoji="1" lang="ja-JP" altLang="en-US" sz="1400" b="1" u="sng" dirty="0">
                <a:solidFill>
                  <a:srgbClr val="C00000"/>
                </a:solidFill>
              </a:rPr>
              <a:t>必須です。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6B42AB-0787-B66E-3918-89F33D2535BE}"/>
              </a:ext>
            </a:extLst>
          </p:cNvPr>
          <p:cNvSpPr txBox="1"/>
          <p:nvPr/>
        </p:nvSpPr>
        <p:spPr>
          <a:xfrm>
            <a:off x="1343556" y="3793796"/>
            <a:ext cx="2993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/>
              <a:t>フライトエリアに最適化されて自動計算</a:t>
            </a:r>
            <a:endParaRPr lang="en-US" altLang="ja-JP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04E26D-D341-A9AB-5022-EC12EE2D4BE9}"/>
              </a:ext>
            </a:extLst>
          </p:cNvPr>
          <p:cNvSpPr txBox="1"/>
          <p:nvPr/>
        </p:nvSpPr>
        <p:spPr>
          <a:xfrm>
            <a:off x="3575062" y="4063254"/>
            <a:ext cx="3236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u="sng" dirty="0">
                <a:solidFill>
                  <a:srgbClr val="C00000"/>
                </a:solidFill>
              </a:rPr>
              <a:t>コース角度に特に決まりはありません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6A8362F-41A1-B2AA-BDE0-88909668DEAC}"/>
              </a:ext>
            </a:extLst>
          </p:cNvPr>
          <p:cNvSpPr txBox="1"/>
          <p:nvPr/>
        </p:nvSpPr>
        <p:spPr>
          <a:xfrm>
            <a:off x="6531481" y="6155210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u="sng" dirty="0">
                <a:solidFill>
                  <a:srgbClr val="C00000"/>
                </a:solidFill>
              </a:rPr>
              <a:t>高度の最適化を</a:t>
            </a:r>
            <a:r>
              <a:rPr kumimoji="1" lang="en-US" altLang="ja-JP" sz="1400" b="1" u="sng" dirty="0">
                <a:solidFill>
                  <a:srgbClr val="C00000"/>
                </a:solidFill>
              </a:rPr>
              <a:t>ON</a:t>
            </a:r>
            <a:br>
              <a:rPr kumimoji="1" lang="en-US" altLang="ja-JP" sz="1400" b="1" dirty="0"/>
            </a:br>
            <a:r>
              <a:rPr kumimoji="1" lang="ja-JP" altLang="en-US" sz="1400" b="1" dirty="0"/>
              <a:t>にすると、オブリークの斜めのパスが追加されます。</a:t>
            </a:r>
            <a:endParaRPr kumimoji="1" lang="ja-JP" altLang="en-US" sz="1400" b="1" u="sng" dirty="0">
              <a:solidFill>
                <a:srgbClr val="C00000"/>
              </a:solidFill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7E681005-3FC7-6A0A-597A-F37CE323E752}"/>
              </a:ext>
            </a:extLst>
          </p:cNvPr>
          <p:cNvSpPr/>
          <p:nvPr/>
        </p:nvSpPr>
        <p:spPr>
          <a:xfrm rot="19696958">
            <a:off x="8097410" y="3572603"/>
            <a:ext cx="360055" cy="1133062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FE61157-1D72-175D-2B02-483DEB62CE16}"/>
              </a:ext>
            </a:extLst>
          </p:cNvPr>
          <p:cNvSpPr/>
          <p:nvPr/>
        </p:nvSpPr>
        <p:spPr>
          <a:xfrm>
            <a:off x="10621427" y="3590282"/>
            <a:ext cx="533400" cy="28861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2D7BC67-93FA-941A-A135-6CABFD7A79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97" y="4494247"/>
            <a:ext cx="3140839" cy="2174548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49A4908-9C61-2420-8C2B-34C79D86E170}"/>
              </a:ext>
            </a:extLst>
          </p:cNvPr>
          <p:cNvSpPr/>
          <p:nvPr/>
        </p:nvSpPr>
        <p:spPr>
          <a:xfrm>
            <a:off x="2739137" y="4518100"/>
            <a:ext cx="607679" cy="34706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CEA60CCC-81AF-FF0E-4911-A7F66DBEDE2F}"/>
              </a:ext>
            </a:extLst>
          </p:cNvPr>
          <p:cNvCxnSpPr>
            <a:cxnSpLocks/>
            <a:endCxn id="15" idx="3"/>
          </p:cNvCxnSpPr>
          <p:nvPr/>
        </p:nvCxnSpPr>
        <p:spPr>
          <a:xfrm flipV="1">
            <a:off x="7668529" y="4546828"/>
            <a:ext cx="711228" cy="1685940"/>
          </a:xfrm>
          <a:prstGeom prst="straightConnector1">
            <a:avLst/>
          </a:prstGeom>
          <a:noFill/>
          <a:ln w="28575">
            <a:solidFill>
              <a:srgbClr val="0070C0"/>
            </a:solidFill>
            <a:headEnd type="none" w="med" len="med"/>
            <a:tailEnd type="arrow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タイトル 1">
            <a:extLst>
              <a:ext uri="{FF2B5EF4-FFF2-40B4-BE49-F238E27FC236}">
                <a16:creationId xmlns:a16="http://schemas.microsoft.com/office/drawing/2014/main" id="{2DF566B2-61ED-2EE8-BE78-65A2BF7B6E25}"/>
              </a:ext>
            </a:extLst>
          </p:cNvPr>
          <p:cNvSpPr txBox="1">
            <a:spLocks/>
          </p:cNvSpPr>
          <p:nvPr/>
        </p:nvSpPr>
        <p:spPr>
          <a:xfrm>
            <a:off x="2951355" y="97317"/>
            <a:ext cx="6713595" cy="705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rgbClr val="2F3941"/>
                </a:solidFill>
                <a:latin typeface="-apple-system"/>
              </a:rPr>
              <a:t>M300RTK</a:t>
            </a:r>
            <a:r>
              <a:rPr lang="ja-JP" altLang="en-US" sz="2800" dirty="0">
                <a:solidFill>
                  <a:srgbClr val="2F3941"/>
                </a:solidFill>
                <a:latin typeface="-apple-system"/>
              </a:rPr>
              <a:t>の推奨飛行設定について</a:t>
            </a:r>
          </a:p>
        </p:txBody>
      </p:sp>
    </p:spTree>
    <p:extLst>
      <p:ext uri="{BB962C8B-B14F-4D97-AF65-F5344CB8AC3E}">
        <p14:creationId xmlns:p14="http://schemas.microsoft.com/office/powerpoint/2010/main" val="286253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9129373-296D-821D-1D35-F248B85999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19" y="1756656"/>
            <a:ext cx="3743325" cy="2242703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9AB61E50-0E2D-A9E0-2636-4C2BAB5E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69" y="1011873"/>
            <a:ext cx="11339513" cy="539750"/>
          </a:xfrm>
        </p:spPr>
        <p:txBody>
          <a:bodyPr/>
          <a:lstStyle/>
          <a:p>
            <a:r>
              <a:rPr kumimoji="1" lang="ja-JP" altLang="en-US"/>
              <a:t>フライトプラン作成手順④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CC20B5E-FBFB-617D-5E62-56FEBF694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028" y="2723655"/>
            <a:ext cx="3233490" cy="3699655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E1FBCBD-420D-12B1-4E5D-2C141BD3E5E9}"/>
              </a:ext>
            </a:extLst>
          </p:cNvPr>
          <p:cNvSpPr/>
          <p:nvPr/>
        </p:nvSpPr>
        <p:spPr>
          <a:xfrm>
            <a:off x="339903" y="1871504"/>
            <a:ext cx="3148870" cy="31933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D6FBEE-4FF9-366B-D050-C49B63273CAA}"/>
              </a:ext>
            </a:extLst>
          </p:cNvPr>
          <p:cNvSpPr txBox="1"/>
          <p:nvPr/>
        </p:nvSpPr>
        <p:spPr>
          <a:xfrm>
            <a:off x="5083293" y="3447324"/>
            <a:ext cx="108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dirty="0"/>
              <a:t>標準</a:t>
            </a:r>
            <a:r>
              <a:rPr kumimoji="1" lang="en-US" altLang="ja-JP" sz="1400" b="1" dirty="0"/>
              <a:t>60</a:t>
            </a:r>
            <a:r>
              <a:rPr kumimoji="1" lang="ja-JP" altLang="en-US" sz="1400" b="1" dirty="0"/>
              <a:t>程度</a:t>
            </a:r>
            <a:endParaRPr kumimoji="1" lang="ja-JP" altLang="en-US" sz="1400" b="1" u="sng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0BDD431-ADD8-F91C-D0AA-B8FDC4CD9F36}"/>
              </a:ext>
            </a:extLst>
          </p:cNvPr>
          <p:cNvSpPr txBox="1"/>
          <p:nvPr/>
        </p:nvSpPr>
        <p:spPr>
          <a:xfrm>
            <a:off x="5083293" y="4129796"/>
            <a:ext cx="2166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dirty="0"/>
              <a:t>標準</a:t>
            </a:r>
            <a:r>
              <a:rPr lang="en-US" altLang="ja-JP" sz="1400" b="1" dirty="0"/>
              <a:t>8</a:t>
            </a:r>
            <a:r>
              <a:rPr kumimoji="1" lang="en-US" altLang="ja-JP" sz="1400" b="1" dirty="0"/>
              <a:t>0</a:t>
            </a:r>
            <a:r>
              <a:rPr kumimoji="1" lang="ja-JP" altLang="en-US" sz="1400" b="1" dirty="0"/>
              <a:t>程度　</a:t>
            </a:r>
            <a:endParaRPr kumimoji="1" lang="en-US" altLang="ja-JP" sz="1400" b="1" dirty="0"/>
          </a:p>
          <a:p>
            <a:pPr algn="l"/>
            <a:r>
              <a:rPr kumimoji="1" lang="en-US" altLang="ja-JP" sz="1400" b="1" dirty="0"/>
              <a:t>※</a:t>
            </a:r>
            <a:r>
              <a:rPr kumimoji="1" lang="en-US" altLang="ja-JP" sz="1400" b="1" dirty="0" err="1"/>
              <a:t>i</a:t>
            </a:r>
            <a:r>
              <a:rPr kumimoji="1" lang="en-US" altLang="ja-JP" sz="1400" b="1" dirty="0"/>
              <a:t>-con</a:t>
            </a:r>
            <a:r>
              <a:rPr kumimoji="1" lang="ja-JP" altLang="en-US" sz="1400" b="1" dirty="0"/>
              <a:t>等では異なります</a:t>
            </a:r>
            <a:endParaRPr kumimoji="1" lang="ja-JP" altLang="en-US" sz="1400" b="1" u="sng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61875F2-6BEE-4E0E-C293-550976C39CA5}"/>
              </a:ext>
            </a:extLst>
          </p:cNvPr>
          <p:cNvSpPr txBox="1"/>
          <p:nvPr/>
        </p:nvSpPr>
        <p:spPr>
          <a:xfrm>
            <a:off x="5083293" y="4683452"/>
            <a:ext cx="27238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1100" b="1" dirty="0"/>
              <a:t>フライトエリアの外周部を</a:t>
            </a:r>
            <a:r>
              <a:rPr kumimoji="1" lang="ja-JP" altLang="en-US" sz="1100" b="1" dirty="0"/>
              <a:t>広めに飛んで</a:t>
            </a:r>
            <a:endParaRPr kumimoji="1" lang="en-US" altLang="ja-JP" sz="1100" b="1" dirty="0"/>
          </a:p>
          <a:p>
            <a:pPr algn="l"/>
            <a:r>
              <a:rPr lang="ja-JP" altLang="en-US" sz="1100" b="1" dirty="0"/>
              <a:t>エリア</a:t>
            </a:r>
            <a:r>
              <a:rPr kumimoji="1" lang="ja-JP" altLang="en-US" sz="1100" b="1" dirty="0"/>
              <a:t>外側の精度を上げる際に</a:t>
            </a:r>
            <a:endParaRPr kumimoji="1" lang="en-US" altLang="ja-JP" sz="1100" b="1" dirty="0"/>
          </a:p>
          <a:p>
            <a:pPr algn="l"/>
            <a:r>
              <a:rPr lang="ja-JP" altLang="en-US" sz="1100" b="1" dirty="0"/>
              <a:t>活用します。　設定は任意です。</a:t>
            </a:r>
            <a:endParaRPr lang="en-US" altLang="ja-JP" sz="1100" b="1" dirty="0"/>
          </a:p>
        </p:txBody>
      </p:sp>
      <p:sp>
        <p:nvSpPr>
          <p:cNvPr id="9" name="矢印: 折線 8">
            <a:extLst>
              <a:ext uri="{FF2B5EF4-FFF2-40B4-BE49-F238E27FC236}">
                <a16:creationId xmlns:a16="http://schemas.microsoft.com/office/drawing/2014/main" id="{432E0237-9D9D-1E33-B6BE-20D208254837}"/>
              </a:ext>
            </a:extLst>
          </p:cNvPr>
          <p:cNvSpPr/>
          <p:nvPr/>
        </p:nvSpPr>
        <p:spPr>
          <a:xfrm rot="5400000">
            <a:off x="3483347" y="1969033"/>
            <a:ext cx="914400" cy="871745"/>
          </a:xfrm>
          <a:prstGeom prst="bentArrow">
            <a:avLst>
              <a:gd name="adj1" fmla="val 16791"/>
              <a:gd name="adj2" fmla="val 25000"/>
              <a:gd name="adj3" fmla="val 25000"/>
              <a:gd name="adj4" fmla="val 437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368FFDD-ACB0-9F62-3026-F8ED2BE23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167" y="1756656"/>
            <a:ext cx="3562350" cy="220980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BC806E4-EDB5-9610-B5CB-A7AE1E7D5ACD}"/>
              </a:ext>
            </a:extLst>
          </p:cNvPr>
          <p:cNvSpPr/>
          <p:nvPr/>
        </p:nvSpPr>
        <p:spPr>
          <a:xfrm>
            <a:off x="6198069" y="2292472"/>
            <a:ext cx="3148870" cy="31933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4" name="矢印: 折線 13">
            <a:extLst>
              <a:ext uri="{FF2B5EF4-FFF2-40B4-BE49-F238E27FC236}">
                <a16:creationId xmlns:a16="http://schemas.microsoft.com/office/drawing/2014/main" id="{F8A6F733-9319-9D8F-DF8E-CF7975A9D296}"/>
              </a:ext>
            </a:extLst>
          </p:cNvPr>
          <p:cNvSpPr/>
          <p:nvPr/>
        </p:nvSpPr>
        <p:spPr>
          <a:xfrm rot="5400000">
            <a:off x="9264435" y="2503311"/>
            <a:ext cx="849190" cy="652379"/>
          </a:xfrm>
          <a:prstGeom prst="bentArrow">
            <a:avLst>
              <a:gd name="adj1" fmla="val 18906"/>
              <a:gd name="adj2" fmla="val 25000"/>
              <a:gd name="adj3" fmla="val 25000"/>
              <a:gd name="adj4" fmla="val 437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4C2AD97-2804-6C81-B229-B7652A94EC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5107" y="3305881"/>
            <a:ext cx="3800475" cy="189547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49AC6BC-E359-CF29-C6AB-1798D97FCE96}"/>
              </a:ext>
            </a:extLst>
          </p:cNvPr>
          <p:cNvSpPr txBox="1"/>
          <p:nvPr/>
        </p:nvSpPr>
        <p:spPr>
          <a:xfrm>
            <a:off x="10234618" y="5253141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1400" b="1" u="sng">
                <a:solidFill>
                  <a:srgbClr val="C00000"/>
                </a:solidFill>
              </a:rPr>
              <a:t>歪み補正が</a:t>
            </a:r>
            <a:r>
              <a:rPr lang="en-US" altLang="ja-JP" sz="1400" b="1" u="sng">
                <a:solidFill>
                  <a:srgbClr val="C00000"/>
                </a:solidFill>
              </a:rPr>
              <a:t>OFF</a:t>
            </a:r>
          </a:p>
          <a:p>
            <a:pPr algn="l"/>
            <a:r>
              <a:rPr kumimoji="1" lang="ja-JP" altLang="en-US" sz="1400" b="1" u="sng">
                <a:solidFill>
                  <a:srgbClr val="C00000"/>
                </a:solidFill>
              </a:rPr>
              <a:t>であることを確認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0E26EB4-A6AF-EA85-621B-B704D0F687BF}"/>
              </a:ext>
            </a:extLst>
          </p:cNvPr>
          <p:cNvSpPr/>
          <p:nvPr/>
        </p:nvSpPr>
        <p:spPr>
          <a:xfrm>
            <a:off x="10676940" y="4614704"/>
            <a:ext cx="745421" cy="388083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178B5BB-FF07-F1FE-DE31-343CA01B000A}"/>
              </a:ext>
            </a:extLst>
          </p:cNvPr>
          <p:cNvSpPr txBox="1"/>
          <p:nvPr/>
        </p:nvSpPr>
        <p:spPr>
          <a:xfrm rot="-60000">
            <a:off x="2947968" y="5957095"/>
            <a:ext cx="992579" cy="1680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noAutofit/>
          </a:bodyPr>
          <a:lstStyle/>
          <a:p>
            <a:pPr algn="l"/>
            <a:r>
              <a:rPr lang="ja-JP" altLang="en-US" sz="900" b="1" dirty="0">
                <a:solidFill>
                  <a:schemeClr val="bg1"/>
                </a:solidFill>
              </a:rPr>
              <a:t>等距離撮影開始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01FD2E4-BA50-8650-781F-F184C4285C0B}"/>
              </a:ext>
            </a:extLst>
          </p:cNvPr>
          <p:cNvSpPr txBox="1"/>
          <p:nvPr/>
        </p:nvSpPr>
        <p:spPr>
          <a:xfrm>
            <a:off x="5105518" y="5664459"/>
            <a:ext cx="2582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1100" b="1" dirty="0"/>
              <a:t>どちらでも精度に影響はありませんが</a:t>
            </a:r>
            <a:endParaRPr lang="en-US" altLang="ja-JP" sz="1100" b="1" dirty="0"/>
          </a:p>
          <a:p>
            <a:pPr algn="l"/>
            <a:r>
              <a:rPr lang="ja-JP" altLang="en-US" sz="1100" b="1" dirty="0"/>
              <a:t>等距離撮影の方がコーナー部の</a:t>
            </a:r>
            <a:endParaRPr lang="en-US" altLang="ja-JP" sz="1100" b="1" dirty="0"/>
          </a:p>
          <a:p>
            <a:pPr algn="l"/>
            <a:r>
              <a:rPr lang="ja-JP" altLang="en-US" sz="1100" b="1" dirty="0"/>
              <a:t>不要な写真が減らせるため</a:t>
            </a:r>
            <a:endParaRPr lang="en-US" altLang="ja-JP" sz="1100" b="1" dirty="0"/>
          </a:p>
          <a:p>
            <a:pPr algn="l"/>
            <a:r>
              <a:rPr lang="ja-JP" altLang="en-US" sz="1100" b="1" u="sng" dirty="0"/>
              <a:t>等距離撮影を推奨します</a:t>
            </a:r>
            <a:endParaRPr lang="en-US" altLang="ja-JP" sz="1100" b="1" u="sng" dirty="0"/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951F17B5-DFB6-AF80-0C70-F47F86BCC900}"/>
              </a:ext>
            </a:extLst>
          </p:cNvPr>
          <p:cNvSpPr txBox="1">
            <a:spLocks/>
          </p:cNvSpPr>
          <p:nvPr/>
        </p:nvSpPr>
        <p:spPr>
          <a:xfrm>
            <a:off x="2951355" y="97317"/>
            <a:ext cx="6713595" cy="705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rgbClr val="2F3941"/>
                </a:solidFill>
                <a:latin typeface="-apple-system"/>
              </a:rPr>
              <a:t>M300RTK</a:t>
            </a:r>
            <a:r>
              <a:rPr lang="ja-JP" altLang="en-US" sz="2800" dirty="0">
                <a:solidFill>
                  <a:srgbClr val="2F3941"/>
                </a:solidFill>
                <a:latin typeface="-apple-system"/>
              </a:rPr>
              <a:t>の推奨飛行設定について</a:t>
            </a:r>
          </a:p>
        </p:txBody>
      </p:sp>
    </p:spTree>
    <p:extLst>
      <p:ext uri="{BB962C8B-B14F-4D97-AF65-F5344CB8AC3E}">
        <p14:creationId xmlns:p14="http://schemas.microsoft.com/office/powerpoint/2010/main" val="369173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FD55268-ADC7-6BF3-B1FC-C811ECE12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72" y="1883897"/>
            <a:ext cx="3486150" cy="33813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A6C898B-B764-3F77-E3A6-A35C61175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69" y="1883898"/>
            <a:ext cx="4063191" cy="3698546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C4F784C0-B477-0208-0DF7-651E2479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59" y="989013"/>
            <a:ext cx="11339513" cy="539750"/>
          </a:xfrm>
        </p:spPr>
        <p:txBody>
          <a:bodyPr/>
          <a:lstStyle/>
          <a:p>
            <a:r>
              <a:rPr kumimoji="1" lang="ja-JP" altLang="en-US"/>
              <a:t>フライトプラン作成手順⑤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D6993F1-2C8B-753A-0B9F-C1FD38AD63F0}"/>
              </a:ext>
            </a:extLst>
          </p:cNvPr>
          <p:cNvSpPr/>
          <p:nvPr/>
        </p:nvSpPr>
        <p:spPr>
          <a:xfrm>
            <a:off x="1091607" y="2118620"/>
            <a:ext cx="498086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8D3CB1D-2940-6942-97EF-7C67DC9D730E}"/>
              </a:ext>
            </a:extLst>
          </p:cNvPr>
          <p:cNvSpPr txBox="1"/>
          <p:nvPr/>
        </p:nvSpPr>
        <p:spPr>
          <a:xfrm>
            <a:off x="694324" y="1730009"/>
            <a:ext cx="3089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/>
              <a:t>保存マークを押してフライトプランを保存</a:t>
            </a:r>
            <a:endParaRPr lang="en-US" altLang="ja-JP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3BB19E9-6742-DC59-8FA7-2D980AE4D292}"/>
              </a:ext>
            </a:extLst>
          </p:cNvPr>
          <p:cNvSpPr/>
          <p:nvPr/>
        </p:nvSpPr>
        <p:spPr>
          <a:xfrm>
            <a:off x="7618351" y="3139378"/>
            <a:ext cx="498086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C61230-2D23-4592-53FB-B2D10B2D82E7}"/>
              </a:ext>
            </a:extLst>
          </p:cNvPr>
          <p:cNvSpPr txBox="1"/>
          <p:nvPr/>
        </p:nvSpPr>
        <p:spPr>
          <a:xfrm>
            <a:off x="7306310" y="2763044"/>
            <a:ext cx="4314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 dirty="0"/>
              <a:t>保存した後編集したいときはこちらをタップします</a:t>
            </a:r>
            <a:endParaRPr lang="en-US" altLang="ja-JP" dirty="0"/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EAE41B18-59F0-FA60-84AF-B85847391EC7}"/>
              </a:ext>
            </a:extLst>
          </p:cNvPr>
          <p:cNvSpPr txBox="1">
            <a:spLocks/>
          </p:cNvSpPr>
          <p:nvPr/>
        </p:nvSpPr>
        <p:spPr>
          <a:xfrm>
            <a:off x="2951355" y="97317"/>
            <a:ext cx="6713595" cy="705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rgbClr val="2F3941"/>
                </a:solidFill>
                <a:latin typeface="-apple-system"/>
              </a:rPr>
              <a:t>M300RTK</a:t>
            </a:r>
            <a:r>
              <a:rPr lang="ja-JP" altLang="en-US" sz="2800" dirty="0">
                <a:solidFill>
                  <a:srgbClr val="2F3941"/>
                </a:solidFill>
                <a:latin typeface="-apple-system"/>
              </a:rPr>
              <a:t>の推奨飛行設定について</a:t>
            </a:r>
          </a:p>
        </p:txBody>
      </p:sp>
    </p:spTree>
    <p:extLst>
      <p:ext uri="{BB962C8B-B14F-4D97-AF65-F5344CB8AC3E}">
        <p14:creationId xmlns:p14="http://schemas.microsoft.com/office/powerpoint/2010/main" val="345924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2B8F4BE-6FA2-87B3-B202-D0E8137F6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580" y="3828527"/>
            <a:ext cx="4886325" cy="273778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389D87A-FE03-5021-1188-EB80FD931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821" y="686613"/>
            <a:ext cx="4886326" cy="275144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6602B61-4C4F-0116-07E0-66D00C56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26" y="1432051"/>
            <a:ext cx="4391025" cy="3457575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F04F7CEE-FD8E-D352-055E-FBD8E6CB6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49" y="751342"/>
            <a:ext cx="11339513" cy="539750"/>
          </a:xfrm>
        </p:spPr>
        <p:txBody>
          <a:bodyPr/>
          <a:lstStyle/>
          <a:p>
            <a:r>
              <a:rPr kumimoji="1" lang="ja-JP" altLang="en-US"/>
              <a:t>フライト前確認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83A7B46-006A-E6AA-8F75-7277616BB645}"/>
              </a:ext>
            </a:extLst>
          </p:cNvPr>
          <p:cNvSpPr/>
          <p:nvPr/>
        </p:nvSpPr>
        <p:spPr>
          <a:xfrm>
            <a:off x="977900" y="1946610"/>
            <a:ext cx="498086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1D94C66-9B9E-62E8-B7C8-90204A02E85F}"/>
              </a:ext>
            </a:extLst>
          </p:cNvPr>
          <p:cNvSpPr txBox="1"/>
          <p:nvPr/>
        </p:nvSpPr>
        <p:spPr>
          <a:xfrm>
            <a:off x="636069" y="2290699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 dirty="0"/>
              <a:t>フライトを実行する</a:t>
            </a:r>
            <a:endParaRPr lang="en-US" altLang="ja-JP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580712A-3C86-D1C9-401E-AE4B4D66C6BF}"/>
              </a:ext>
            </a:extLst>
          </p:cNvPr>
          <p:cNvSpPr/>
          <p:nvPr/>
        </p:nvSpPr>
        <p:spPr>
          <a:xfrm>
            <a:off x="6981823" y="1201932"/>
            <a:ext cx="400129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1010798-7E7E-F604-4DCF-A8641DBD44EB}"/>
              </a:ext>
            </a:extLst>
          </p:cNvPr>
          <p:cNvSpPr txBox="1"/>
          <p:nvPr/>
        </p:nvSpPr>
        <p:spPr>
          <a:xfrm>
            <a:off x="5873186" y="853367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 dirty="0"/>
              <a:t>フライト高さ同等にしておくと</a:t>
            </a:r>
            <a:endParaRPr lang="en-US" altLang="ja-JP" dirty="0"/>
          </a:p>
          <a:p>
            <a:r>
              <a:rPr lang="ja-JP" altLang="en-US" dirty="0"/>
              <a:t>効率が良いです。</a:t>
            </a:r>
            <a:endParaRPr lang="en-US" altLang="ja-JP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4DD630B-8BB3-6AE7-9010-229DF8CF4A06}"/>
              </a:ext>
            </a:extLst>
          </p:cNvPr>
          <p:cNvSpPr/>
          <p:nvPr/>
        </p:nvSpPr>
        <p:spPr>
          <a:xfrm>
            <a:off x="6729345" y="3160838"/>
            <a:ext cx="2415980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014AC80-46D5-CA1B-26C2-99AEAF9806FD}"/>
              </a:ext>
            </a:extLst>
          </p:cNvPr>
          <p:cNvSpPr txBox="1"/>
          <p:nvPr/>
        </p:nvSpPr>
        <p:spPr>
          <a:xfrm>
            <a:off x="9145670" y="3107952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 dirty="0"/>
              <a:t>確認してからタップします。</a:t>
            </a:r>
            <a:endParaRPr lang="en-US" altLang="ja-JP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4DD6980-2477-D5F9-080B-211E1E131B18}"/>
              </a:ext>
            </a:extLst>
          </p:cNvPr>
          <p:cNvSpPr/>
          <p:nvPr/>
        </p:nvSpPr>
        <p:spPr>
          <a:xfrm>
            <a:off x="7912100" y="6197714"/>
            <a:ext cx="2380228" cy="266179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679E17E-2E08-FD6B-D80B-4F0F7548850D}"/>
              </a:ext>
            </a:extLst>
          </p:cNvPr>
          <p:cNvSpPr txBox="1"/>
          <p:nvPr/>
        </p:nvSpPr>
        <p:spPr>
          <a:xfrm>
            <a:off x="8156541" y="6550223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 dirty="0"/>
              <a:t>確認してからタップします。</a:t>
            </a:r>
            <a:endParaRPr lang="en-US" altLang="ja-JP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FA1A052C-213E-3C42-BA87-3A0406505F47}"/>
              </a:ext>
            </a:extLst>
          </p:cNvPr>
          <p:cNvSpPr/>
          <p:nvPr/>
        </p:nvSpPr>
        <p:spPr>
          <a:xfrm>
            <a:off x="4847308" y="1787408"/>
            <a:ext cx="381000" cy="6096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610B19D9-E0EB-58F3-0296-D2D9CFA0B631}"/>
              </a:ext>
            </a:extLst>
          </p:cNvPr>
          <p:cNvSpPr/>
          <p:nvPr/>
        </p:nvSpPr>
        <p:spPr>
          <a:xfrm>
            <a:off x="7688292" y="3513723"/>
            <a:ext cx="498086" cy="273543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CADBE8A-12D6-5E31-DF07-B3D8675862F4}"/>
              </a:ext>
            </a:extLst>
          </p:cNvPr>
          <p:cNvSpPr/>
          <p:nvPr/>
        </p:nvSpPr>
        <p:spPr>
          <a:xfrm>
            <a:off x="5449124" y="5873977"/>
            <a:ext cx="4824720" cy="266179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3F4126AA-C141-E29E-220A-F528C240343E}"/>
              </a:ext>
            </a:extLst>
          </p:cNvPr>
          <p:cNvSpPr txBox="1">
            <a:spLocks/>
          </p:cNvSpPr>
          <p:nvPr/>
        </p:nvSpPr>
        <p:spPr>
          <a:xfrm>
            <a:off x="2951355" y="97317"/>
            <a:ext cx="6713595" cy="705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rgbClr val="2F3941"/>
                </a:solidFill>
                <a:latin typeface="-apple-system"/>
              </a:rPr>
              <a:t>M300RTK</a:t>
            </a:r>
            <a:r>
              <a:rPr lang="ja-JP" altLang="en-US" sz="2800" dirty="0">
                <a:solidFill>
                  <a:srgbClr val="2F3941"/>
                </a:solidFill>
                <a:latin typeface="-apple-system"/>
              </a:rPr>
              <a:t>の推奨飛行設定について</a:t>
            </a:r>
          </a:p>
        </p:txBody>
      </p:sp>
    </p:spTree>
    <p:extLst>
      <p:ext uri="{BB962C8B-B14F-4D97-AF65-F5344CB8AC3E}">
        <p14:creationId xmlns:p14="http://schemas.microsoft.com/office/powerpoint/2010/main" val="331880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A852924-B706-4EEF-12C7-C11BDB75D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43" y="1081303"/>
            <a:ext cx="11339513" cy="539750"/>
          </a:xfrm>
        </p:spPr>
        <p:txBody>
          <a:bodyPr/>
          <a:lstStyle/>
          <a:p>
            <a:r>
              <a:rPr kumimoji="1" lang="en-US" altLang="ja-JP" dirty="0"/>
              <a:t>PPK/RTK</a:t>
            </a:r>
            <a:r>
              <a:rPr kumimoji="1" lang="ja-JP" altLang="en-US" dirty="0"/>
              <a:t>の切り替え　</a:t>
            </a:r>
            <a:r>
              <a:rPr kumimoji="1" lang="en-US" altLang="ja-JP" dirty="0"/>
              <a:t>※PPK</a:t>
            </a:r>
            <a:r>
              <a:rPr kumimoji="1" lang="ja-JP" altLang="en-US" dirty="0"/>
              <a:t>で測量する場合は</a:t>
            </a:r>
            <a:r>
              <a:rPr kumimoji="1" lang="en-US" altLang="ja-JP" dirty="0"/>
              <a:t>RTK</a:t>
            </a:r>
            <a:r>
              <a:rPr kumimoji="1" lang="ja-JP" altLang="en-US" dirty="0"/>
              <a:t>を</a:t>
            </a:r>
            <a:r>
              <a:rPr kumimoji="1" lang="en-US" altLang="ja-JP" dirty="0"/>
              <a:t>ON</a:t>
            </a:r>
            <a:r>
              <a:rPr kumimoji="1" lang="ja-JP" altLang="en-US" dirty="0"/>
              <a:t>にする必要はありません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076CFD-5B02-A299-FA21-21D7B5F77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50635" y="1411287"/>
            <a:ext cx="4629150" cy="554355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26BEBDE-C53A-2EBD-DA3E-C966CACF8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42847" y="1521549"/>
            <a:ext cx="4629149" cy="532302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73D02FE-F6E3-AAA2-FC21-9C233571FD57}"/>
              </a:ext>
            </a:extLst>
          </p:cNvPr>
          <p:cNvSpPr/>
          <p:nvPr/>
        </p:nvSpPr>
        <p:spPr>
          <a:xfrm>
            <a:off x="6258560" y="5391118"/>
            <a:ext cx="304800" cy="31933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553918E-6106-81CA-94E0-3FB0C33F935C}"/>
              </a:ext>
            </a:extLst>
          </p:cNvPr>
          <p:cNvSpPr/>
          <p:nvPr/>
        </p:nvSpPr>
        <p:spPr>
          <a:xfrm>
            <a:off x="4867910" y="2730499"/>
            <a:ext cx="580788" cy="4572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C63BEF4-6805-A607-2392-B04D0A37AD7E}"/>
              </a:ext>
            </a:extLst>
          </p:cNvPr>
          <p:cNvSpPr/>
          <p:nvPr/>
        </p:nvSpPr>
        <p:spPr>
          <a:xfrm>
            <a:off x="470535" y="5373687"/>
            <a:ext cx="304800" cy="31933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987A08A-F6CE-93CC-523A-DD93F0C02ED3}"/>
              </a:ext>
            </a:extLst>
          </p:cNvPr>
          <p:cNvSpPr/>
          <p:nvPr/>
        </p:nvSpPr>
        <p:spPr>
          <a:xfrm>
            <a:off x="10659110" y="2654299"/>
            <a:ext cx="580788" cy="4572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2B0260-BFDB-D3EA-FCA9-9D909650EAF7}"/>
              </a:ext>
            </a:extLst>
          </p:cNvPr>
          <p:cNvSpPr txBox="1"/>
          <p:nvPr/>
        </p:nvSpPr>
        <p:spPr>
          <a:xfrm>
            <a:off x="3779150" y="2803722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en-US" altLang="ja-JP"/>
              <a:t>OFF</a:t>
            </a:r>
            <a:r>
              <a:rPr lang="ja-JP" altLang="en-US"/>
              <a:t>で</a:t>
            </a:r>
            <a:r>
              <a:rPr lang="en-US" altLang="ja-JP"/>
              <a:t>PPK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5EF9468-0BEF-AF6B-7A0A-41765F1BDCA3}"/>
              </a:ext>
            </a:extLst>
          </p:cNvPr>
          <p:cNvSpPr txBox="1"/>
          <p:nvPr/>
        </p:nvSpPr>
        <p:spPr>
          <a:xfrm>
            <a:off x="9519550" y="2730499"/>
            <a:ext cx="1015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en-US" altLang="ja-JP"/>
              <a:t>ON</a:t>
            </a:r>
            <a:r>
              <a:rPr lang="ja-JP" altLang="en-US"/>
              <a:t>で</a:t>
            </a:r>
            <a:r>
              <a:rPr lang="en-US" altLang="ja-JP"/>
              <a:t>RTK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1663160-EA24-45CE-C92C-BFED102786E8}"/>
              </a:ext>
            </a:extLst>
          </p:cNvPr>
          <p:cNvSpPr/>
          <p:nvPr/>
        </p:nvSpPr>
        <p:spPr>
          <a:xfrm>
            <a:off x="9135110" y="5333968"/>
            <a:ext cx="2057400" cy="4572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FD27FE0-2478-8762-8620-93593484748A}"/>
              </a:ext>
            </a:extLst>
          </p:cNvPr>
          <p:cNvSpPr txBox="1"/>
          <p:nvPr/>
        </p:nvSpPr>
        <p:spPr>
          <a:xfrm>
            <a:off x="8820076" y="4964410"/>
            <a:ext cx="2687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/>
              <a:t>「カスタムネットワーク</a:t>
            </a:r>
            <a:r>
              <a:rPr lang="en-US" altLang="ja-JP"/>
              <a:t>RTK</a:t>
            </a:r>
            <a:r>
              <a:rPr lang="ja-JP" altLang="en-US"/>
              <a:t>」を選択</a:t>
            </a:r>
            <a:endParaRPr lang="en-US" altLang="ja-JP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554980B8-1B42-6CEF-159B-66D9C5116732}"/>
              </a:ext>
            </a:extLst>
          </p:cNvPr>
          <p:cNvSpPr txBox="1">
            <a:spLocks/>
          </p:cNvSpPr>
          <p:nvPr/>
        </p:nvSpPr>
        <p:spPr>
          <a:xfrm>
            <a:off x="2951355" y="97317"/>
            <a:ext cx="6713595" cy="705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rgbClr val="2F3941"/>
                </a:solidFill>
                <a:latin typeface="-apple-system"/>
              </a:rPr>
              <a:t>M300RTK</a:t>
            </a:r>
            <a:r>
              <a:rPr lang="ja-JP" altLang="en-US" sz="2800" dirty="0">
                <a:solidFill>
                  <a:srgbClr val="2F3941"/>
                </a:solidFill>
                <a:latin typeface="-apple-system"/>
              </a:rPr>
              <a:t>の推奨飛行設定について</a:t>
            </a:r>
          </a:p>
        </p:txBody>
      </p:sp>
    </p:spTree>
    <p:extLst>
      <p:ext uri="{BB962C8B-B14F-4D97-AF65-F5344CB8AC3E}">
        <p14:creationId xmlns:p14="http://schemas.microsoft.com/office/powerpoint/2010/main" val="381494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F26B2286-AC28-5277-2BAE-1F719118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39" y="909003"/>
            <a:ext cx="11339513" cy="539750"/>
          </a:xfrm>
        </p:spPr>
        <p:txBody>
          <a:bodyPr/>
          <a:lstStyle/>
          <a:p>
            <a:r>
              <a:rPr kumimoji="1" lang="en-US" altLang="ja-JP" dirty="0"/>
              <a:t>RTK</a:t>
            </a:r>
            <a:r>
              <a:rPr kumimoji="1" lang="ja-JP" altLang="en-US" dirty="0"/>
              <a:t>設定例　　エッジ２の</a:t>
            </a:r>
            <a:r>
              <a:rPr kumimoji="1" lang="en-US" altLang="ja-JP" dirty="0" err="1"/>
              <a:t>Ntrip</a:t>
            </a:r>
            <a:r>
              <a:rPr kumimoji="1" lang="ja-JP" altLang="en-US" dirty="0"/>
              <a:t>補正情報を使用する場合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F80A6F4-C3FF-E28A-7EA6-EED8C3CB7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3214" y="1680051"/>
            <a:ext cx="4676775" cy="473392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1EFF33-19FD-3D8A-0653-63286640C2D3}"/>
              </a:ext>
            </a:extLst>
          </p:cNvPr>
          <p:cNvSpPr txBox="1"/>
          <p:nvPr/>
        </p:nvSpPr>
        <p:spPr>
          <a:xfrm>
            <a:off x="1994369" y="4504214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en-US" altLang="ja-JP"/>
              <a:t>SC21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11CD8F-3A3F-58F8-90D6-2489DBE3F7DC}"/>
              </a:ext>
            </a:extLst>
          </p:cNvPr>
          <p:cNvSpPr txBox="1"/>
          <p:nvPr/>
        </p:nvSpPr>
        <p:spPr>
          <a:xfrm>
            <a:off x="3083302" y="3938171"/>
            <a:ext cx="2653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en-US" altLang="ja-JP"/>
              <a:t>Edge2</a:t>
            </a:r>
            <a:r>
              <a:rPr lang="ja-JP" altLang="en-US"/>
              <a:t>固定局のシリアルナンバー</a:t>
            </a:r>
            <a:endParaRPr lang="en-US" altLang="ja-JP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0BCD15F-2531-0F62-A69E-0EEF28734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184965" y="1717450"/>
            <a:ext cx="4676775" cy="465912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D0EB5C-B577-A319-F60C-C4F4F2E4B8D2}"/>
              </a:ext>
            </a:extLst>
          </p:cNvPr>
          <p:cNvSpPr txBox="1"/>
          <p:nvPr/>
        </p:nvSpPr>
        <p:spPr>
          <a:xfrm>
            <a:off x="8295640" y="3438208"/>
            <a:ext cx="2635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/>
              <a:t>ここが「</a:t>
            </a:r>
            <a:r>
              <a:rPr lang="en-US" altLang="ja-JP"/>
              <a:t>FIX</a:t>
            </a:r>
            <a:r>
              <a:rPr lang="ja-JP" altLang="en-US"/>
              <a:t>」になることを確認する</a:t>
            </a:r>
            <a:endParaRPr lang="en-US" altLang="ja-JP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CBF1B06-78A0-7B17-2FA1-F4AF89256128}"/>
              </a:ext>
            </a:extLst>
          </p:cNvPr>
          <p:cNvSpPr/>
          <p:nvPr/>
        </p:nvSpPr>
        <p:spPr>
          <a:xfrm>
            <a:off x="7714852" y="3438208"/>
            <a:ext cx="580788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00B236DC-FFDE-717F-4AFE-9196517D9AD6}"/>
              </a:ext>
            </a:extLst>
          </p:cNvPr>
          <p:cNvSpPr txBox="1">
            <a:spLocks/>
          </p:cNvSpPr>
          <p:nvPr/>
        </p:nvSpPr>
        <p:spPr>
          <a:xfrm>
            <a:off x="2951355" y="97317"/>
            <a:ext cx="6713595" cy="705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rgbClr val="2F3941"/>
                </a:solidFill>
                <a:latin typeface="-apple-system"/>
              </a:rPr>
              <a:t>M300RTK</a:t>
            </a:r>
            <a:r>
              <a:rPr lang="ja-JP" altLang="en-US" sz="2800" dirty="0">
                <a:solidFill>
                  <a:srgbClr val="2F3941"/>
                </a:solidFill>
                <a:latin typeface="-apple-system"/>
              </a:rPr>
              <a:t>の推奨飛行設定について</a:t>
            </a:r>
          </a:p>
        </p:txBody>
      </p:sp>
    </p:spTree>
    <p:extLst>
      <p:ext uri="{BB962C8B-B14F-4D97-AF65-F5344CB8AC3E}">
        <p14:creationId xmlns:p14="http://schemas.microsoft.com/office/powerpoint/2010/main" val="824108871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White Master">
  <a:themeElements>
    <a:clrScheme name="SSSグループ標準テンプレート">
      <a:dk1>
        <a:sysClr val="windowText" lastClr="000000"/>
      </a:dk1>
      <a:lt1>
        <a:sysClr val="window" lastClr="FFFFFF"/>
      </a:lt1>
      <a:dk2>
        <a:srgbClr val="7C388C"/>
      </a:dk2>
      <a:lt2>
        <a:srgbClr val="D42F7E"/>
      </a:lt2>
      <a:accent1>
        <a:srgbClr val="1952A6"/>
      </a:accent1>
      <a:accent2>
        <a:srgbClr val="54A9CC"/>
      </a:accent2>
      <a:accent3>
        <a:srgbClr val="318C3A"/>
      </a:accent3>
      <a:accent4>
        <a:srgbClr val="F2CE00"/>
      </a:accent4>
      <a:accent5>
        <a:srgbClr val="E6820B"/>
      </a:accent5>
      <a:accent6>
        <a:srgbClr val="CF1111"/>
      </a:accent6>
      <a:hlink>
        <a:srgbClr val="5887F5"/>
      </a:hlink>
      <a:folHlink>
        <a:srgbClr val="683ABD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952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sz="1800" dirty="0" smtClean="0">
            <a:solidFill>
              <a:schemeClr val="tx1"/>
            </a:solidFill>
            <a:latin typeface="Arial" panose="020B0604020202020204" pitchFamily="34" charset="0"/>
            <a:ea typeface="Meiryo UI" panose="020B0604030504040204" pitchFamily="50" charset="-128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1800" dirty="0" err="1" smtClean="0">
            <a:latin typeface="Arial" panose="020B0604020202020204" pitchFamily="34" charset="0"/>
            <a:ea typeface="Meiryo UI" panose="020B0604030504040204" pitchFamily="50" charset="-128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8_White Master">
  <a:themeElements>
    <a:clrScheme name="SSSグループ標準テンプレート">
      <a:dk1>
        <a:sysClr val="windowText" lastClr="000000"/>
      </a:dk1>
      <a:lt1>
        <a:sysClr val="window" lastClr="FFFFFF"/>
      </a:lt1>
      <a:dk2>
        <a:srgbClr val="7C388C"/>
      </a:dk2>
      <a:lt2>
        <a:srgbClr val="D42F7E"/>
      </a:lt2>
      <a:accent1>
        <a:srgbClr val="1952A6"/>
      </a:accent1>
      <a:accent2>
        <a:srgbClr val="54A9CC"/>
      </a:accent2>
      <a:accent3>
        <a:srgbClr val="318C3A"/>
      </a:accent3>
      <a:accent4>
        <a:srgbClr val="F2CE00"/>
      </a:accent4>
      <a:accent5>
        <a:srgbClr val="E6820B"/>
      </a:accent5>
      <a:accent6>
        <a:srgbClr val="CF1111"/>
      </a:accent6>
      <a:hlink>
        <a:srgbClr val="5887F5"/>
      </a:hlink>
      <a:folHlink>
        <a:srgbClr val="683ABD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952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sz="1800" dirty="0" smtClean="0">
            <a:solidFill>
              <a:schemeClr val="tx1"/>
            </a:solidFill>
            <a:latin typeface="Arial" panose="020B0604020202020204" pitchFamily="34" charset="0"/>
            <a:ea typeface="Meiryo UI" panose="020B0604030504040204" pitchFamily="50" charset="-128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1800" dirty="0" err="1" smtClean="0">
            <a:latin typeface="Arial" panose="020B0604020202020204" pitchFamily="34" charset="0"/>
            <a:ea typeface="Meiryo UI" panose="020B0604030504040204" pitchFamily="50" charset="-128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t"/>
      <a:lstStyle>
        <a:defPPr algn="l">
          <a:defRPr kumimoji="1" sz="1100">
            <a:latin typeface="Meiryo" panose="020B0604030504040204" pitchFamily="34" charset="-128"/>
            <a:ea typeface="Meiryo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kumimoji="1" smtClean="0">
            <a:latin typeface="Meiryo" panose="020B0604030504040204" pitchFamily="34" charset="-128"/>
            <a:ea typeface="Meiryo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E457BE92-DD17-4887-A517-F4E6FC401CB0}" vid="{E2113137-E5A4-435E-AFB6-502C868608AB}"/>
    </a:ext>
  </a:extLst>
</a:theme>
</file>

<file path=ppt/theme/theme8.xml><?xml version="1.0" encoding="utf-8"?>
<a:theme xmlns:a="http://schemas.openxmlformats.org/drawingml/2006/main" name="9_White Master">
  <a:themeElements>
    <a:clrScheme name="SSSグループ標準テンプレート">
      <a:dk1>
        <a:sysClr val="windowText" lastClr="000000"/>
      </a:dk1>
      <a:lt1>
        <a:sysClr val="window" lastClr="FFFFFF"/>
      </a:lt1>
      <a:dk2>
        <a:srgbClr val="7C388C"/>
      </a:dk2>
      <a:lt2>
        <a:srgbClr val="D42F7E"/>
      </a:lt2>
      <a:accent1>
        <a:srgbClr val="1952A6"/>
      </a:accent1>
      <a:accent2>
        <a:srgbClr val="54A9CC"/>
      </a:accent2>
      <a:accent3>
        <a:srgbClr val="318C3A"/>
      </a:accent3>
      <a:accent4>
        <a:srgbClr val="F2CE00"/>
      </a:accent4>
      <a:accent5>
        <a:srgbClr val="E6820B"/>
      </a:accent5>
      <a:accent6>
        <a:srgbClr val="CF1111"/>
      </a:accent6>
      <a:hlink>
        <a:srgbClr val="5887F5"/>
      </a:hlink>
      <a:folHlink>
        <a:srgbClr val="683ABD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952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sz="1800" dirty="0" smtClean="0">
            <a:solidFill>
              <a:schemeClr val="tx1"/>
            </a:solidFill>
            <a:latin typeface="Arial" panose="020B0604020202020204" pitchFamily="34" charset="0"/>
            <a:ea typeface="Meiryo UI" panose="020B0604030504040204" pitchFamily="50" charset="-128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1800" dirty="0" err="1" smtClean="0">
            <a:latin typeface="Arial" panose="020B0604020202020204" pitchFamily="34" charset="0"/>
            <a:ea typeface="Meiryo UI" panose="020B0604030504040204" pitchFamily="50" charset="-128"/>
            <a:cs typeface="Arial" panose="020B0604020202020204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E457BE92-DD17-4887-A517-F4E6FC401CB0}" vid="{3298CF0B-0D23-48A5-A492-EA4EAAE7FCA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A9CACE2D0A15D4A8F5B8EC7AF0030DF" ma:contentTypeVersion="4" ma:contentTypeDescription="新しいドキュメントを作成します。" ma:contentTypeScope="" ma:versionID="dd66d4c482161b7815af5e58f6f093f4">
  <xsd:schema xmlns:xsd="http://www.w3.org/2001/XMLSchema" xmlns:xs="http://www.w3.org/2001/XMLSchema" xmlns:p="http://schemas.microsoft.com/office/2006/metadata/properties" xmlns:ns2="14709c19-9c82-470d-adf9-0ceaa0eaf064" xmlns:ns3="5c59ce6f-7969-4c40-915a-6ad9578fe078" targetNamespace="http://schemas.microsoft.com/office/2006/metadata/properties" ma:root="true" ma:fieldsID="0bfda79ddbc947637978a419ed205f55" ns2:_="" ns3:_="">
    <xsd:import namespace="14709c19-9c82-470d-adf9-0ceaa0eaf064"/>
    <xsd:import namespace="5c59ce6f-7969-4c40-915a-6ad9578fe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09c19-9c82-470d-adf9-0ceaa0eaf0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59ce6f-7969-4c40-915a-6ad9578fe0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13DF13-DBC6-40C2-8E3B-21F00D5A61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709c19-9c82-470d-adf9-0ceaa0eaf064"/>
    <ds:schemaRef ds:uri="5c59ce6f-7969-4c40-915a-6ad9578fe0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1EF08D-F8DA-4975-B7B2-B9EB78E5EC19}">
  <ds:schemaRefs>
    <ds:schemaRef ds:uri="5c59ce6f-7969-4c40-915a-6ad9578fe078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4709c19-9c82-470d-adf9-0ceaa0eaf06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68594</TotalTime>
  <Words>482</Words>
  <Application>Microsoft Office PowerPoint</Application>
  <PresentationFormat>ワイド画面</PresentationFormat>
  <Paragraphs>79</Paragraphs>
  <Slides>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8</vt:i4>
      </vt:variant>
    </vt:vector>
  </HeadingPairs>
  <TitlesOfParts>
    <vt:vector size="26" baseType="lpstr">
      <vt:lpstr>-apple-system</vt:lpstr>
      <vt:lpstr>Meiryo UI</vt:lpstr>
      <vt:lpstr>Meiryo</vt:lpstr>
      <vt:lpstr>小塚ゴシック Pr6N B</vt:lpstr>
      <vt:lpstr>游ゴシック</vt:lpstr>
      <vt:lpstr>游ゴシック Light</vt:lpstr>
      <vt:lpstr>游ゴシック Medium</vt:lpstr>
      <vt:lpstr>Arial</vt:lpstr>
      <vt:lpstr>Times New Roman</vt:lpstr>
      <vt:lpstr>表紙</vt:lpstr>
      <vt:lpstr>1_説明ページ</vt:lpstr>
      <vt:lpstr>2_説明ページ</vt:lpstr>
      <vt:lpstr>7_White Master</vt:lpstr>
      <vt:lpstr>8_White Master</vt:lpstr>
      <vt:lpstr>3_説明ページ</vt:lpstr>
      <vt:lpstr>コンテンツ扉</vt:lpstr>
      <vt:lpstr>9_White Master</vt:lpstr>
      <vt:lpstr>説明ページ</vt:lpstr>
      <vt:lpstr>M300RTKの推奨飛行設定について</vt:lpstr>
      <vt:lpstr>フライトプラン作成手順②</vt:lpstr>
      <vt:lpstr>PowerPoint プレゼンテーション</vt:lpstr>
      <vt:lpstr>フライトプラン作成手順④</vt:lpstr>
      <vt:lpstr>フライトプラン作成手順⑤</vt:lpstr>
      <vt:lpstr>フライト前確認</vt:lpstr>
      <vt:lpstr>PPK/RTKの切り替え　※PPKで測量する場合はRTKをONにする必要はありません</vt:lpstr>
      <vt:lpstr>RTK設定例　　エッジ２のNtrip補正情報を使用する場合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Kobayashi, Ryou / 小林　亮</cp:lastModifiedBy>
  <cp:revision>1807</cp:revision>
  <dcterms:created xsi:type="dcterms:W3CDTF">2021-03-26T09:54:52Z</dcterms:created>
  <dcterms:modified xsi:type="dcterms:W3CDTF">2024-03-05T07:09:00Z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0x0101002A9CACE2D0A15D4A8F5B8EC7AF0030DF</vt:lpwstr>
  </property>
</Properties>
</file>